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53"/>
  </p:notesMasterIdLst>
  <p:sldIdLst>
    <p:sldId id="256" r:id="rId2"/>
    <p:sldId id="257" r:id="rId3"/>
    <p:sldId id="258" r:id="rId4"/>
    <p:sldId id="259" r:id="rId5"/>
    <p:sldId id="275" r:id="rId6"/>
    <p:sldId id="262" r:id="rId7"/>
    <p:sldId id="271" r:id="rId8"/>
    <p:sldId id="263" r:id="rId9"/>
    <p:sldId id="264" r:id="rId10"/>
    <p:sldId id="265" r:id="rId11"/>
    <p:sldId id="276" r:id="rId12"/>
    <p:sldId id="266" r:id="rId13"/>
    <p:sldId id="267" r:id="rId14"/>
    <p:sldId id="268" r:id="rId15"/>
    <p:sldId id="269" r:id="rId16"/>
    <p:sldId id="296" r:id="rId17"/>
    <p:sldId id="297" r:id="rId18"/>
    <p:sldId id="298" r:id="rId19"/>
    <p:sldId id="299" r:id="rId20"/>
    <p:sldId id="300" r:id="rId21"/>
    <p:sldId id="301" r:id="rId22"/>
    <p:sldId id="318" r:id="rId23"/>
    <p:sldId id="277" r:id="rId24"/>
    <p:sldId id="278" r:id="rId25"/>
    <p:sldId id="279" r:id="rId26"/>
    <p:sldId id="280" r:id="rId27"/>
    <p:sldId id="281" r:id="rId28"/>
    <p:sldId id="282" r:id="rId29"/>
    <p:sldId id="319" r:id="rId30"/>
    <p:sldId id="320" r:id="rId31"/>
    <p:sldId id="316" r:id="rId32"/>
    <p:sldId id="317" r:id="rId33"/>
    <p:sldId id="285" r:id="rId34"/>
    <p:sldId id="310" r:id="rId35"/>
    <p:sldId id="286" r:id="rId36"/>
    <p:sldId id="287" r:id="rId37"/>
    <p:sldId id="313" r:id="rId38"/>
    <p:sldId id="288" r:id="rId39"/>
    <p:sldId id="289" r:id="rId40"/>
    <p:sldId id="272" r:id="rId41"/>
    <p:sldId id="293" r:id="rId42"/>
    <p:sldId id="302" r:id="rId43"/>
    <p:sldId id="303" r:id="rId44"/>
    <p:sldId id="314" r:id="rId45"/>
    <p:sldId id="315" r:id="rId46"/>
    <p:sldId id="321" r:id="rId47"/>
    <p:sldId id="322" r:id="rId48"/>
    <p:sldId id="304" r:id="rId49"/>
    <p:sldId id="305" r:id="rId50"/>
    <p:sldId id="273" r:id="rId51"/>
    <p:sldId id="29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45" autoAdjust="0"/>
    <p:restoredTop sz="94625"/>
  </p:normalViewPr>
  <p:slideViewPr>
    <p:cSldViewPr snapToGrid="0">
      <p:cViewPr varScale="1">
        <p:scale>
          <a:sx n="100" d="100"/>
          <a:sy n="100" d="100"/>
        </p:scale>
        <p:origin x="42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C05E61-ED78-48E1-9620-368DC19BD1C5}"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5A72D428-19AC-4862-8BB2-7BA9EED59340}">
      <dgm:prSet/>
      <dgm:spPr/>
      <dgm:t>
        <a:bodyPr/>
        <a:lstStyle/>
        <a:p>
          <a:r>
            <a:rPr lang="en-IN"/>
            <a:t>Agenda</a:t>
          </a:r>
          <a:endParaRPr lang="en-US"/>
        </a:p>
      </dgm:t>
    </dgm:pt>
    <dgm:pt modelId="{EA0229F9-FF00-46B8-8749-E476DDD6156E}" type="parTrans" cxnId="{4374D71B-21E9-41DA-B069-4B3FC9FE1BFA}">
      <dgm:prSet/>
      <dgm:spPr/>
      <dgm:t>
        <a:bodyPr/>
        <a:lstStyle/>
        <a:p>
          <a:endParaRPr lang="en-US"/>
        </a:p>
      </dgm:t>
    </dgm:pt>
    <dgm:pt modelId="{F47FB4BE-87A5-47D9-A521-EFF68CE619F5}" type="sibTrans" cxnId="{4374D71B-21E9-41DA-B069-4B3FC9FE1BFA}">
      <dgm:prSet/>
      <dgm:spPr/>
      <dgm:t>
        <a:bodyPr/>
        <a:lstStyle/>
        <a:p>
          <a:endParaRPr lang="en-US"/>
        </a:p>
      </dgm:t>
    </dgm:pt>
    <dgm:pt modelId="{E5B1C8C3-B9E6-43A3-A259-435FC56FF92A}">
      <dgm:prSet/>
      <dgm:spPr/>
      <dgm:t>
        <a:bodyPr/>
        <a:lstStyle/>
        <a:p>
          <a:r>
            <a:rPr lang="en-IN"/>
            <a:t>Team Member Roles and Responsibilities</a:t>
          </a:r>
          <a:endParaRPr lang="en-US"/>
        </a:p>
      </dgm:t>
    </dgm:pt>
    <dgm:pt modelId="{76FFDC5A-35C2-4C77-88C2-F642BB26356D}" type="parTrans" cxnId="{78D4E93C-EC77-420E-92A2-8477274B9572}">
      <dgm:prSet/>
      <dgm:spPr/>
      <dgm:t>
        <a:bodyPr/>
        <a:lstStyle/>
        <a:p>
          <a:endParaRPr lang="en-US"/>
        </a:p>
      </dgm:t>
    </dgm:pt>
    <dgm:pt modelId="{72907FC9-154E-4A19-9D90-E16C36F5B29B}" type="sibTrans" cxnId="{78D4E93C-EC77-420E-92A2-8477274B9572}">
      <dgm:prSet/>
      <dgm:spPr/>
      <dgm:t>
        <a:bodyPr/>
        <a:lstStyle/>
        <a:p>
          <a:endParaRPr lang="en-US"/>
        </a:p>
      </dgm:t>
    </dgm:pt>
    <dgm:pt modelId="{68DDCE39-0A64-4943-A4D8-8AFC0EF28428}">
      <dgm:prSet/>
      <dgm:spPr/>
      <dgm:t>
        <a:bodyPr/>
        <a:lstStyle/>
        <a:p>
          <a:r>
            <a:rPr lang="en-IN"/>
            <a:t>Improvements from Professor Feedback</a:t>
          </a:r>
          <a:endParaRPr lang="en-US"/>
        </a:p>
      </dgm:t>
    </dgm:pt>
    <dgm:pt modelId="{7702A791-6ECD-4BAD-A476-01241E04D45C}" type="parTrans" cxnId="{2F824003-232C-4FF4-8E80-3929FF0756A4}">
      <dgm:prSet/>
      <dgm:spPr/>
      <dgm:t>
        <a:bodyPr/>
        <a:lstStyle/>
        <a:p>
          <a:endParaRPr lang="en-US"/>
        </a:p>
      </dgm:t>
    </dgm:pt>
    <dgm:pt modelId="{A65D2D98-19AB-4623-BC1C-FBDFDDE5D697}" type="sibTrans" cxnId="{2F824003-232C-4FF4-8E80-3929FF0756A4}">
      <dgm:prSet/>
      <dgm:spPr/>
      <dgm:t>
        <a:bodyPr/>
        <a:lstStyle/>
        <a:p>
          <a:endParaRPr lang="en-US"/>
        </a:p>
      </dgm:t>
    </dgm:pt>
    <dgm:pt modelId="{2F1470AD-BB62-4460-82AA-BEB4E53D634E}">
      <dgm:prSet/>
      <dgm:spPr/>
      <dgm:t>
        <a:bodyPr/>
        <a:lstStyle/>
        <a:p>
          <a:r>
            <a:rPr lang="en-IN"/>
            <a:t>Project Description</a:t>
          </a:r>
          <a:endParaRPr lang="en-US"/>
        </a:p>
      </dgm:t>
    </dgm:pt>
    <dgm:pt modelId="{749A6224-5744-4409-8ED7-A51C603B036A}" type="parTrans" cxnId="{9619DBFA-02B2-40DC-9519-6D71467FD79B}">
      <dgm:prSet/>
      <dgm:spPr/>
      <dgm:t>
        <a:bodyPr/>
        <a:lstStyle/>
        <a:p>
          <a:endParaRPr lang="en-US"/>
        </a:p>
      </dgm:t>
    </dgm:pt>
    <dgm:pt modelId="{64065284-C6CC-4597-84FE-1F3BBB5E7EEB}" type="sibTrans" cxnId="{9619DBFA-02B2-40DC-9519-6D71467FD79B}">
      <dgm:prSet/>
      <dgm:spPr/>
      <dgm:t>
        <a:bodyPr/>
        <a:lstStyle/>
        <a:p>
          <a:endParaRPr lang="en-US"/>
        </a:p>
      </dgm:t>
    </dgm:pt>
    <dgm:pt modelId="{84B618FA-0572-4F35-85B2-4C7EE3519B13}">
      <dgm:prSet/>
      <dgm:spPr/>
      <dgm:t>
        <a:bodyPr/>
        <a:lstStyle/>
        <a:p>
          <a:r>
            <a:rPr lang="en-IN"/>
            <a:t>Team Working Agreement</a:t>
          </a:r>
          <a:endParaRPr lang="en-US"/>
        </a:p>
      </dgm:t>
    </dgm:pt>
    <dgm:pt modelId="{52AB64AD-6A2C-4567-A9EB-1FFB09466A8D}" type="parTrans" cxnId="{434F25C9-C78D-4380-82D1-13585F45325E}">
      <dgm:prSet/>
      <dgm:spPr/>
      <dgm:t>
        <a:bodyPr/>
        <a:lstStyle/>
        <a:p>
          <a:endParaRPr lang="en-US"/>
        </a:p>
      </dgm:t>
    </dgm:pt>
    <dgm:pt modelId="{3CDC0D38-E845-4FDC-8139-84D324F87EF7}" type="sibTrans" cxnId="{434F25C9-C78D-4380-82D1-13585F45325E}">
      <dgm:prSet/>
      <dgm:spPr/>
      <dgm:t>
        <a:bodyPr/>
        <a:lstStyle/>
        <a:p>
          <a:endParaRPr lang="en-US"/>
        </a:p>
      </dgm:t>
    </dgm:pt>
    <dgm:pt modelId="{A3146622-A1E4-4667-B420-4D2F9D10340E}">
      <dgm:prSet/>
      <dgm:spPr/>
      <dgm:t>
        <a:bodyPr/>
        <a:lstStyle/>
        <a:p>
          <a:r>
            <a:rPr lang="en-IN"/>
            <a:t>Personas</a:t>
          </a:r>
          <a:endParaRPr lang="en-US"/>
        </a:p>
      </dgm:t>
    </dgm:pt>
    <dgm:pt modelId="{E514C420-C573-4705-ACCA-1AC82877A6B4}" type="parTrans" cxnId="{8F3278D2-DDC2-447E-B85F-1EF7147635BB}">
      <dgm:prSet/>
      <dgm:spPr/>
      <dgm:t>
        <a:bodyPr/>
        <a:lstStyle/>
        <a:p>
          <a:endParaRPr lang="en-US"/>
        </a:p>
      </dgm:t>
    </dgm:pt>
    <dgm:pt modelId="{0FFF3647-FF61-4765-824B-78602BB086A9}" type="sibTrans" cxnId="{8F3278D2-DDC2-447E-B85F-1EF7147635BB}">
      <dgm:prSet/>
      <dgm:spPr/>
      <dgm:t>
        <a:bodyPr/>
        <a:lstStyle/>
        <a:p>
          <a:endParaRPr lang="en-US"/>
        </a:p>
      </dgm:t>
    </dgm:pt>
    <dgm:pt modelId="{8FE10D50-1C6C-4E40-B501-BDA4D21FC56B}">
      <dgm:prSet/>
      <dgm:spPr/>
      <dgm:t>
        <a:bodyPr/>
        <a:lstStyle/>
        <a:p>
          <a:r>
            <a:rPr lang="en-IN"/>
            <a:t>MVP</a:t>
          </a:r>
          <a:endParaRPr lang="en-US"/>
        </a:p>
      </dgm:t>
    </dgm:pt>
    <dgm:pt modelId="{50BBD510-9F82-4CB9-B58D-64CF8B8D9C4C}" type="parTrans" cxnId="{FA84E4C3-85DB-4EBE-BDA0-A96F4093DFA8}">
      <dgm:prSet/>
      <dgm:spPr/>
      <dgm:t>
        <a:bodyPr/>
        <a:lstStyle/>
        <a:p>
          <a:endParaRPr lang="en-US"/>
        </a:p>
      </dgm:t>
    </dgm:pt>
    <dgm:pt modelId="{CAF38556-9968-48C2-A76D-E134EC4B8796}" type="sibTrans" cxnId="{FA84E4C3-85DB-4EBE-BDA0-A96F4093DFA8}">
      <dgm:prSet/>
      <dgm:spPr/>
      <dgm:t>
        <a:bodyPr/>
        <a:lstStyle/>
        <a:p>
          <a:endParaRPr lang="en-US"/>
        </a:p>
      </dgm:t>
    </dgm:pt>
    <dgm:pt modelId="{79712014-7823-4707-9962-0DF131013AB9}">
      <dgm:prSet/>
      <dgm:spPr/>
      <dgm:t>
        <a:bodyPr/>
        <a:lstStyle/>
        <a:p>
          <a:r>
            <a:rPr lang="en-IN"/>
            <a:t>Technologies</a:t>
          </a:r>
          <a:endParaRPr lang="en-US"/>
        </a:p>
      </dgm:t>
    </dgm:pt>
    <dgm:pt modelId="{AB0FAF2D-0821-4AD9-A28F-4EB3730C563D}" type="parTrans" cxnId="{4B632AA3-2171-4B24-9F3A-29598C6C7ECC}">
      <dgm:prSet/>
      <dgm:spPr/>
      <dgm:t>
        <a:bodyPr/>
        <a:lstStyle/>
        <a:p>
          <a:endParaRPr lang="en-US"/>
        </a:p>
      </dgm:t>
    </dgm:pt>
    <dgm:pt modelId="{7FFC8850-56EC-4592-8BCC-06F71FA83B08}" type="sibTrans" cxnId="{4B632AA3-2171-4B24-9F3A-29598C6C7ECC}">
      <dgm:prSet/>
      <dgm:spPr/>
      <dgm:t>
        <a:bodyPr/>
        <a:lstStyle/>
        <a:p>
          <a:endParaRPr lang="en-US"/>
        </a:p>
      </dgm:t>
    </dgm:pt>
    <dgm:pt modelId="{41B2289A-759B-4CE6-A9EE-1CF6EFDE4243}">
      <dgm:prSet/>
      <dgm:spPr/>
      <dgm:t>
        <a:bodyPr/>
        <a:lstStyle/>
        <a:p>
          <a:r>
            <a:rPr lang="en-IN"/>
            <a:t>Algorithms</a:t>
          </a:r>
          <a:endParaRPr lang="en-US"/>
        </a:p>
      </dgm:t>
    </dgm:pt>
    <dgm:pt modelId="{7E862E3E-F1D1-4DD5-94BC-27D873713782}" type="parTrans" cxnId="{D2FE5978-6FC5-4766-A75D-AEA48BC9A047}">
      <dgm:prSet/>
      <dgm:spPr/>
      <dgm:t>
        <a:bodyPr/>
        <a:lstStyle/>
        <a:p>
          <a:endParaRPr lang="en-US"/>
        </a:p>
      </dgm:t>
    </dgm:pt>
    <dgm:pt modelId="{B08FA1B8-339A-44BD-8F1C-B26FC1D06238}" type="sibTrans" cxnId="{D2FE5978-6FC5-4766-A75D-AEA48BC9A047}">
      <dgm:prSet/>
      <dgm:spPr/>
      <dgm:t>
        <a:bodyPr/>
        <a:lstStyle/>
        <a:p>
          <a:endParaRPr lang="en-US"/>
        </a:p>
      </dgm:t>
    </dgm:pt>
    <dgm:pt modelId="{0115A7DD-038A-4E8B-80B1-FB920139EEBC}">
      <dgm:prSet/>
      <dgm:spPr/>
      <dgm:t>
        <a:bodyPr/>
        <a:lstStyle/>
        <a:p>
          <a:r>
            <a:rPr lang="en-IN" dirty="0"/>
            <a:t>Diagrams</a:t>
          </a:r>
          <a:endParaRPr lang="en-US" dirty="0"/>
        </a:p>
      </dgm:t>
    </dgm:pt>
    <dgm:pt modelId="{1568DB43-3904-4B9D-8579-70673E20D1A3}" type="parTrans" cxnId="{A6232CCD-2137-4D32-8709-851C2EC22AEC}">
      <dgm:prSet/>
      <dgm:spPr/>
      <dgm:t>
        <a:bodyPr/>
        <a:lstStyle/>
        <a:p>
          <a:endParaRPr lang="en-US"/>
        </a:p>
      </dgm:t>
    </dgm:pt>
    <dgm:pt modelId="{48256F1F-6094-41FB-9EE7-FFFC53361C08}" type="sibTrans" cxnId="{A6232CCD-2137-4D32-8709-851C2EC22AEC}">
      <dgm:prSet/>
      <dgm:spPr/>
      <dgm:t>
        <a:bodyPr/>
        <a:lstStyle/>
        <a:p>
          <a:endParaRPr lang="en-US"/>
        </a:p>
      </dgm:t>
    </dgm:pt>
    <dgm:pt modelId="{1E4E142B-DAFA-4DD3-8053-A024C61AF3B4}">
      <dgm:prSet/>
      <dgm:spPr/>
      <dgm:t>
        <a:bodyPr/>
        <a:lstStyle/>
        <a:p>
          <a:r>
            <a:rPr lang="en-IN"/>
            <a:t>Product Backlog</a:t>
          </a:r>
          <a:endParaRPr lang="en-US"/>
        </a:p>
      </dgm:t>
    </dgm:pt>
    <dgm:pt modelId="{B2F37A82-F0CA-4F38-BA9B-CFD02A64B0E9}" type="parTrans" cxnId="{6F3D4BAD-D501-4F2D-A256-835AD2AC1556}">
      <dgm:prSet/>
      <dgm:spPr/>
      <dgm:t>
        <a:bodyPr/>
        <a:lstStyle/>
        <a:p>
          <a:endParaRPr lang="en-US"/>
        </a:p>
      </dgm:t>
    </dgm:pt>
    <dgm:pt modelId="{546B659A-7FA8-4B0B-A873-137AA77EBCAB}" type="sibTrans" cxnId="{6F3D4BAD-D501-4F2D-A256-835AD2AC1556}">
      <dgm:prSet/>
      <dgm:spPr/>
      <dgm:t>
        <a:bodyPr/>
        <a:lstStyle/>
        <a:p>
          <a:endParaRPr lang="en-US"/>
        </a:p>
      </dgm:t>
    </dgm:pt>
    <dgm:pt modelId="{1C446B59-D6F5-4019-895E-E95E06291A79}">
      <dgm:prSet/>
      <dgm:spPr/>
      <dgm:t>
        <a:bodyPr/>
        <a:lstStyle/>
        <a:p>
          <a:r>
            <a:rPr lang="en-IN" dirty="0"/>
            <a:t>Sprint 3 Backlog</a:t>
          </a:r>
          <a:endParaRPr lang="en-US" dirty="0"/>
        </a:p>
      </dgm:t>
    </dgm:pt>
    <dgm:pt modelId="{84E8A11C-52C7-4A58-AB22-7E4590FC0885}" type="parTrans" cxnId="{E8CD36C8-D9B2-4D78-8204-D30E502C688F}">
      <dgm:prSet/>
      <dgm:spPr/>
      <dgm:t>
        <a:bodyPr/>
        <a:lstStyle/>
        <a:p>
          <a:endParaRPr lang="en-US"/>
        </a:p>
      </dgm:t>
    </dgm:pt>
    <dgm:pt modelId="{8CFCC6AE-195F-40D5-B51E-3EB0AC305B2E}" type="sibTrans" cxnId="{E8CD36C8-D9B2-4D78-8204-D30E502C688F}">
      <dgm:prSet/>
      <dgm:spPr/>
      <dgm:t>
        <a:bodyPr/>
        <a:lstStyle/>
        <a:p>
          <a:endParaRPr lang="en-US"/>
        </a:p>
      </dgm:t>
    </dgm:pt>
    <dgm:pt modelId="{787BB1B2-7FA3-4A4F-96E4-8EDA7B43B3FE}">
      <dgm:prSet/>
      <dgm:spPr/>
      <dgm:t>
        <a:bodyPr/>
        <a:lstStyle/>
        <a:p>
          <a:r>
            <a:rPr lang="en-IN"/>
            <a:t>Metrics</a:t>
          </a:r>
          <a:endParaRPr lang="en-US"/>
        </a:p>
      </dgm:t>
    </dgm:pt>
    <dgm:pt modelId="{066FBE50-C210-4998-B358-F323C5ED8000}" type="parTrans" cxnId="{54861639-F9AA-4F1F-B678-D23252E3626B}">
      <dgm:prSet/>
      <dgm:spPr/>
      <dgm:t>
        <a:bodyPr/>
        <a:lstStyle/>
        <a:p>
          <a:endParaRPr lang="en-US"/>
        </a:p>
      </dgm:t>
    </dgm:pt>
    <dgm:pt modelId="{5B96F711-D88A-47BC-BD8E-FCB16C98DF05}" type="sibTrans" cxnId="{54861639-F9AA-4F1F-B678-D23252E3626B}">
      <dgm:prSet/>
      <dgm:spPr/>
      <dgm:t>
        <a:bodyPr/>
        <a:lstStyle/>
        <a:p>
          <a:endParaRPr lang="en-US"/>
        </a:p>
      </dgm:t>
    </dgm:pt>
    <dgm:pt modelId="{51D53C59-F695-4B28-9DFE-7F4D70E91190}">
      <dgm:prSet/>
      <dgm:spPr/>
      <dgm:t>
        <a:bodyPr/>
        <a:lstStyle/>
        <a:p>
          <a:r>
            <a:rPr lang="en-IN" dirty="0"/>
            <a:t>Retrospective</a:t>
          </a:r>
          <a:endParaRPr lang="en-US" dirty="0"/>
        </a:p>
      </dgm:t>
    </dgm:pt>
    <dgm:pt modelId="{2454033A-C08C-4DFB-BF6D-9779011AEA96}" type="parTrans" cxnId="{D1A184C3-4CBC-4352-B6BB-39B67E4F7C04}">
      <dgm:prSet/>
      <dgm:spPr/>
      <dgm:t>
        <a:bodyPr/>
        <a:lstStyle/>
        <a:p>
          <a:endParaRPr lang="en-US"/>
        </a:p>
      </dgm:t>
    </dgm:pt>
    <dgm:pt modelId="{4B0E8981-1EBF-4C19-A4D9-74B14189BFAF}" type="sibTrans" cxnId="{D1A184C3-4CBC-4352-B6BB-39B67E4F7C04}">
      <dgm:prSet/>
      <dgm:spPr/>
      <dgm:t>
        <a:bodyPr/>
        <a:lstStyle/>
        <a:p>
          <a:endParaRPr lang="en-US"/>
        </a:p>
      </dgm:t>
    </dgm:pt>
    <dgm:pt modelId="{913744B5-A8C9-46A0-94D4-44D123DBFD1B}">
      <dgm:prSet/>
      <dgm:spPr/>
      <dgm:t>
        <a:bodyPr/>
        <a:lstStyle/>
        <a:p>
          <a:r>
            <a:rPr lang="en-IN" dirty="0"/>
            <a:t>Project Demo - Sprint 3</a:t>
          </a:r>
          <a:endParaRPr lang="en-US" dirty="0"/>
        </a:p>
      </dgm:t>
    </dgm:pt>
    <dgm:pt modelId="{94DB06E0-30B3-4861-AC9A-6B160022DB1A}" type="parTrans" cxnId="{6C89FA63-E8A2-4A42-932A-A8DDD827A09D}">
      <dgm:prSet/>
      <dgm:spPr/>
      <dgm:t>
        <a:bodyPr/>
        <a:lstStyle/>
        <a:p>
          <a:endParaRPr lang="en-US"/>
        </a:p>
      </dgm:t>
    </dgm:pt>
    <dgm:pt modelId="{0AD55CD9-4559-498A-8F87-D0F0BC3D9088}" type="sibTrans" cxnId="{6C89FA63-E8A2-4A42-932A-A8DDD827A09D}">
      <dgm:prSet/>
      <dgm:spPr/>
      <dgm:t>
        <a:bodyPr/>
        <a:lstStyle/>
        <a:p>
          <a:endParaRPr lang="en-US"/>
        </a:p>
      </dgm:t>
    </dgm:pt>
    <dgm:pt modelId="{421F6BD9-8EFF-4D0A-A97C-56CF33625D72}">
      <dgm:prSet/>
      <dgm:spPr/>
      <dgm:t>
        <a:bodyPr/>
        <a:lstStyle/>
        <a:p>
          <a:r>
            <a:rPr lang="en-IN"/>
            <a:t>GitHub Link</a:t>
          </a:r>
          <a:endParaRPr lang="en-US"/>
        </a:p>
      </dgm:t>
    </dgm:pt>
    <dgm:pt modelId="{19EBF92B-F4D6-4395-9A5C-92C3C9A4D254}" type="parTrans" cxnId="{ED60EFA0-4158-4A0B-A888-6733AAC71B67}">
      <dgm:prSet/>
      <dgm:spPr/>
      <dgm:t>
        <a:bodyPr/>
        <a:lstStyle/>
        <a:p>
          <a:endParaRPr lang="en-US"/>
        </a:p>
      </dgm:t>
    </dgm:pt>
    <dgm:pt modelId="{0D476C8B-39A7-4375-B7DD-BDF27BFB2339}" type="sibTrans" cxnId="{ED60EFA0-4158-4A0B-A888-6733AAC71B67}">
      <dgm:prSet/>
      <dgm:spPr/>
      <dgm:t>
        <a:bodyPr/>
        <a:lstStyle/>
        <a:p>
          <a:endParaRPr lang="en-US"/>
        </a:p>
      </dgm:t>
    </dgm:pt>
    <dgm:pt modelId="{AB7A2C9C-8F71-4EA9-8758-F78AFC0A2322}">
      <dgm:prSet/>
      <dgm:spPr/>
      <dgm:t>
        <a:bodyPr/>
        <a:lstStyle/>
        <a:p>
          <a:r>
            <a:rPr lang="en-IN"/>
            <a:t>Live Application Demo</a:t>
          </a:r>
          <a:endParaRPr lang="en-US"/>
        </a:p>
      </dgm:t>
    </dgm:pt>
    <dgm:pt modelId="{C5E9A798-F7E5-4C3A-8118-1A02672B75D9}" type="parTrans" cxnId="{0343CEBD-0567-4521-B57D-AAA49DC5742F}">
      <dgm:prSet/>
      <dgm:spPr/>
      <dgm:t>
        <a:bodyPr/>
        <a:lstStyle/>
        <a:p>
          <a:endParaRPr lang="en-US"/>
        </a:p>
      </dgm:t>
    </dgm:pt>
    <dgm:pt modelId="{AC958125-F0AA-4390-8A34-2AAA1A0C63B9}" type="sibTrans" cxnId="{0343CEBD-0567-4521-B57D-AAA49DC5742F}">
      <dgm:prSet/>
      <dgm:spPr/>
      <dgm:t>
        <a:bodyPr/>
        <a:lstStyle/>
        <a:p>
          <a:endParaRPr lang="en-US"/>
        </a:p>
      </dgm:t>
    </dgm:pt>
    <dgm:pt modelId="{57F170B3-684A-5E4D-83EC-2ED74E873B49}">
      <dgm:prSet/>
      <dgm:spPr/>
      <dgm:t>
        <a:bodyPr/>
        <a:lstStyle/>
        <a:p>
          <a:r>
            <a:rPr lang="en-US" dirty="0"/>
            <a:t>Recap</a:t>
          </a:r>
        </a:p>
      </dgm:t>
    </dgm:pt>
    <dgm:pt modelId="{D9E4DC88-00C0-284B-9C16-E0AB0F057948}" type="parTrans" cxnId="{5C4583E5-0AE6-4546-B9CD-DEC8E8586299}">
      <dgm:prSet/>
      <dgm:spPr/>
    </dgm:pt>
    <dgm:pt modelId="{1FD4BF81-AE71-FE47-8F82-3F0D4E783627}" type="sibTrans" cxnId="{5C4583E5-0AE6-4546-B9CD-DEC8E8586299}">
      <dgm:prSet/>
      <dgm:spPr/>
      <dgm:t>
        <a:bodyPr/>
        <a:lstStyle/>
        <a:p>
          <a:endParaRPr lang="en-GB"/>
        </a:p>
      </dgm:t>
    </dgm:pt>
    <dgm:pt modelId="{CCCF30AD-A439-9D4F-B80E-683B5DB3D2FF}" type="pres">
      <dgm:prSet presAssocID="{B4C05E61-ED78-48E1-9620-368DC19BD1C5}" presName="Name0" presStyleCnt="0">
        <dgm:presLayoutVars>
          <dgm:dir/>
          <dgm:resizeHandles val="exact"/>
        </dgm:presLayoutVars>
      </dgm:prSet>
      <dgm:spPr/>
    </dgm:pt>
    <dgm:pt modelId="{9E02762A-B2D6-BD44-8F02-BB33106C9FB9}" type="pres">
      <dgm:prSet presAssocID="{5A72D428-19AC-4862-8BB2-7BA9EED59340}" presName="node" presStyleLbl="node1" presStyleIdx="0" presStyleCnt="18">
        <dgm:presLayoutVars>
          <dgm:bulletEnabled val="1"/>
        </dgm:presLayoutVars>
      </dgm:prSet>
      <dgm:spPr/>
    </dgm:pt>
    <dgm:pt modelId="{6AF28C3C-D753-7A41-A1F4-C1EBF92CB160}" type="pres">
      <dgm:prSet presAssocID="{F47FB4BE-87A5-47D9-A521-EFF68CE619F5}" presName="sibTrans" presStyleLbl="sibTrans1D1" presStyleIdx="0" presStyleCnt="17"/>
      <dgm:spPr/>
    </dgm:pt>
    <dgm:pt modelId="{E031CE9A-1D40-5042-94A3-29FDCE014E63}" type="pres">
      <dgm:prSet presAssocID="{F47FB4BE-87A5-47D9-A521-EFF68CE619F5}" presName="connectorText" presStyleLbl="sibTrans1D1" presStyleIdx="0" presStyleCnt="17"/>
      <dgm:spPr/>
    </dgm:pt>
    <dgm:pt modelId="{66D67614-2CEC-5440-8585-6B4605A8E5E0}" type="pres">
      <dgm:prSet presAssocID="{E5B1C8C3-B9E6-43A3-A259-435FC56FF92A}" presName="node" presStyleLbl="node1" presStyleIdx="1" presStyleCnt="18">
        <dgm:presLayoutVars>
          <dgm:bulletEnabled val="1"/>
        </dgm:presLayoutVars>
      </dgm:prSet>
      <dgm:spPr/>
    </dgm:pt>
    <dgm:pt modelId="{9C0410D3-BD1E-044A-B7E8-6C6096C8BAC5}" type="pres">
      <dgm:prSet presAssocID="{72907FC9-154E-4A19-9D90-E16C36F5B29B}" presName="sibTrans" presStyleLbl="sibTrans1D1" presStyleIdx="1" presStyleCnt="17"/>
      <dgm:spPr/>
    </dgm:pt>
    <dgm:pt modelId="{988E4CC9-C8AA-824C-B2E1-71A5A1F2FE9E}" type="pres">
      <dgm:prSet presAssocID="{72907FC9-154E-4A19-9D90-E16C36F5B29B}" presName="connectorText" presStyleLbl="sibTrans1D1" presStyleIdx="1" presStyleCnt="17"/>
      <dgm:spPr/>
    </dgm:pt>
    <dgm:pt modelId="{D890BC15-AB3F-E649-A9C3-EA6DA42A064B}" type="pres">
      <dgm:prSet presAssocID="{68DDCE39-0A64-4943-A4D8-8AFC0EF28428}" presName="node" presStyleLbl="node1" presStyleIdx="2" presStyleCnt="18">
        <dgm:presLayoutVars>
          <dgm:bulletEnabled val="1"/>
        </dgm:presLayoutVars>
      </dgm:prSet>
      <dgm:spPr/>
    </dgm:pt>
    <dgm:pt modelId="{CCCBEE70-61B6-B741-BB94-2F26F9BF96CE}" type="pres">
      <dgm:prSet presAssocID="{A65D2D98-19AB-4623-BC1C-FBDFDDE5D697}" presName="sibTrans" presStyleLbl="sibTrans1D1" presStyleIdx="2" presStyleCnt="17"/>
      <dgm:spPr/>
    </dgm:pt>
    <dgm:pt modelId="{80D351EB-847B-C247-A49C-374F32BF3291}" type="pres">
      <dgm:prSet presAssocID="{A65D2D98-19AB-4623-BC1C-FBDFDDE5D697}" presName="connectorText" presStyleLbl="sibTrans1D1" presStyleIdx="2" presStyleCnt="17"/>
      <dgm:spPr/>
    </dgm:pt>
    <dgm:pt modelId="{2C4E9E04-9319-FA4F-8AF2-4C0F9A9F48B0}" type="pres">
      <dgm:prSet presAssocID="{2F1470AD-BB62-4460-82AA-BEB4E53D634E}" presName="node" presStyleLbl="node1" presStyleIdx="3" presStyleCnt="18">
        <dgm:presLayoutVars>
          <dgm:bulletEnabled val="1"/>
        </dgm:presLayoutVars>
      </dgm:prSet>
      <dgm:spPr/>
    </dgm:pt>
    <dgm:pt modelId="{36B68B2D-4A1E-2246-93A5-CB825A559307}" type="pres">
      <dgm:prSet presAssocID="{64065284-C6CC-4597-84FE-1F3BBB5E7EEB}" presName="sibTrans" presStyleLbl="sibTrans1D1" presStyleIdx="3" presStyleCnt="17"/>
      <dgm:spPr/>
    </dgm:pt>
    <dgm:pt modelId="{7EEB6D7C-07F3-E645-8AAE-4A3BD366BB69}" type="pres">
      <dgm:prSet presAssocID="{64065284-C6CC-4597-84FE-1F3BBB5E7EEB}" presName="connectorText" presStyleLbl="sibTrans1D1" presStyleIdx="3" presStyleCnt="17"/>
      <dgm:spPr/>
    </dgm:pt>
    <dgm:pt modelId="{4A9BCC9F-3946-9744-8450-A642E285C355}" type="pres">
      <dgm:prSet presAssocID="{84B618FA-0572-4F35-85B2-4C7EE3519B13}" presName="node" presStyleLbl="node1" presStyleIdx="4" presStyleCnt="18">
        <dgm:presLayoutVars>
          <dgm:bulletEnabled val="1"/>
        </dgm:presLayoutVars>
      </dgm:prSet>
      <dgm:spPr/>
    </dgm:pt>
    <dgm:pt modelId="{8CC8B741-6F0C-984E-BC4A-46CF33376560}" type="pres">
      <dgm:prSet presAssocID="{3CDC0D38-E845-4FDC-8139-84D324F87EF7}" presName="sibTrans" presStyleLbl="sibTrans1D1" presStyleIdx="4" presStyleCnt="17"/>
      <dgm:spPr/>
    </dgm:pt>
    <dgm:pt modelId="{92685321-F79A-7542-83EE-E265812F902D}" type="pres">
      <dgm:prSet presAssocID="{3CDC0D38-E845-4FDC-8139-84D324F87EF7}" presName="connectorText" presStyleLbl="sibTrans1D1" presStyleIdx="4" presStyleCnt="17"/>
      <dgm:spPr/>
    </dgm:pt>
    <dgm:pt modelId="{51396178-A7E7-4746-AC84-521510482729}" type="pres">
      <dgm:prSet presAssocID="{A3146622-A1E4-4667-B420-4D2F9D10340E}" presName="node" presStyleLbl="node1" presStyleIdx="5" presStyleCnt="18">
        <dgm:presLayoutVars>
          <dgm:bulletEnabled val="1"/>
        </dgm:presLayoutVars>
      </dgm:prSet>
      <dgm:spPr/>
    </dgm:pt>
    <dgm:pt modelId="{3CE3DA28-B514-BA49-80BD-07C795AC2B07}" type="pres">
      <dgm:prSet presAssocID="{0FFF3647-FF61-4765-824B-78602BB086A9}" presName="sibTrans" presStyleLbl="sibTrans1D1" presStyleIdx="5" presStyleCnt="17"/>
      <dgm:spPr/>
    </dgm:pt>
    <dgm:pt modelId="{212BBD54-AEE2-8D4B-AB67-DD5A3108C40F}" type="pres">
      <dgm:prSet presAssocID="{0FFF3647-FF61-4765-824B-78602BB086A9}" presName="connectorText" presStyleLbl="sibTrans1D1" presStyleIdx="5" presStyleCnt="17"/>
      <dgm:spPr/>
    </dgm:pt>
    <dgm:pt modelId="{2F8B6984-B3F9-6149-B8AA-EF32A3FAF865}" type="pres">
      <dgm:prSet presAssocID="{8FE10D50-1C6C-4E40-B501-BDA4D21FC56B}" presName="node" presStyleLbl="node1" presStyleIdx="6" presStyleCnt="18">
        <dgm:presLayoutVars>
          <dgm:bulletEnabled val="1"/>
        </dgm:presLayoutVars>
      </dgm:prSet>
      <dgm:spPr/>
    </dgm:pt>
    <dgm:pt modelId="{ACD68214-70ED-2C40-AEB0-99D30174D40D}" type="pres">
      <dgm:prSet presAssocID="{CAF38556-9968-48C2-A76D-E134EC4B8796}" presName="sibTrans" presStyleLbl="sibTrans1D1" presStyleIdx="6" presStyleCnt="17"/>
      <dgm:spPr/>
    </dgm:pt>
    <dgm:pt modelId="{7BD929D6-8E4D-FF46-858A-464D99FABB52}" type="pres">
      <dgm:prSet presAssocID="{CAF38556-9968-48C2-A76D-E134EC4B8796}" presName="connectorText" presStyleLbl="sibTrans1D1" presStyleIdx="6" presStyleCnt="17"/>
      <dgm:spPr/>
    </dgm:pt>
    <dgm:pt modelId="{139F03E9-AF1C-E746-9475-EF71BE2CA55C}" type="pres">
      <dgm:prSet presAssocID="{79712014-7823-4707-9962-0DF131013AB9}" presName="node" presStyleLbl="node1" presStyleIdx="7" presStyleCnt="18">
        <dgm:presLayoutVars>
          <dgm:bulletEnabled val="1"/>
        </dgm:presLayoutVars>
      </dgm:prSet>
      <dgm:spPr/>
    </dgm:pt>
    <dgm:pt modelId="{CD909BCC-AACD-CB4C-9232-8CC4316A2ECF}" type="pres">
      <dgm:prSet presAssocID="{7FFC8850-56EC-4592-8BCC-06F71FA83B08}" presName="sibTrans" presStyleLbl="sibTrans1D1" presStyleIdx="7" presStyleCnt="17"/>
      <dgm:spPr/>
    </dgm:pt>
    <dgm:pt modelId="{5FCECE1A-F761-724D-87B4-F99A329E5A01}" type="pres">
      <dgm:prSet presAssocID="{7FFC8850-56EC-4592-8BCC-06F71FA83B08}" presName="connectorText" presStyleLbl="sibTrans1D1" presStyleIdx="7" presStyleCnt="17"/>
      <dgm:spPr/>
    </dgm:pt>
    <dgm:pt modelId="{9D679BDB-4DE2-F84F-87E2-F2020B84A91E}" type="pres">
      <dgm:prSet presAssocID="{41B2289A-759B-4CE6-A9EE-1CF6EFDE4243}" presName="node" presStyleLbl="node1" presStyleIdx="8" presStyleCnt="18">
        <dgm:presLayoutVars>
          <dgm:bulletEnabled val="1"/>
        </dgm:presLayoutVars>
      </dgm:prSet>
      <dgm:spPr/>
    </dgm:pt>
    <dgm:pt modelId="{CF0B059F-91D1-344A-93B6-5A9C8848AD28}" type="pres">
      <dgm:prSet presAssocID="{B08FA1B8-339A-44BD-8F1C-B26FC1D06238}" presName="sibTrans" presStyleLbl="sibTrans1D1" presStyleIdx="8" presStyleCnt="17"/>
      <dgm:spPr/>
    </dgm:pt>
    <dgm:pt modelId="{92C970A2-1A8A-0141-AE62-17C11AA4C9F9}" type="pres">
      <dgm:prSet presAssocID="{B08FA1B8-339A-44BD-8F1C-B26FC1D06238}" presName="connectorText" presStyleLbl="sibTrans1D1" presStyleIdx="8" presStyleCnt="17"/>
      <dgm:spPr/>
    </dgm:pt>
    <dgm:pt modelId="{6CD692C8-506B-4F4F-B5EA-482F5FB85AE9}" type="pres">
      <dgm:prSet presAssocID="{0115A7DD-038A-4E8B-80B1-FB920139EEBC}" presName="node" presStyleLbl="node1" presStyleIdx="9" presStyleCnt="18">
        <dgm:presLayoutVars>
          <dgm:bulletEnabled val="1"/>
        </dgm:presLayoutVars>
      </dgm:prSet>
      <dgm:spPr/>
    </dgm:pt>
    <dgm:pt modelId="{B19095BB-6EF7-6744-A168-69D7B562F567}" type="pres">
      <dgm:prSet presAssocID="{48256F1F-6094-41FB-9EE7-FFFC53361C08}" presName="sibTrans" presStyleLbl="sibTrans1D1" presStyleIdx="9" presStyleCnt="17"/>
      <dgm:spPr/>
    </dgm:pt>
    <dgm:pt modelId="{37BBA386-7E59-8B46-8703-477836281E51}" type="pres">
      <dgm:prSet presAssocID="{48256F1F-6094-41FB-9EE7-FFFC53361C08}" presName="connectorText" presStyleLbl="sibTrans1D1" presStyleIdx="9" presStyleCnt="17"/>
      <dgm:spPr/>
    </dgm:pt>
    <dgm:pt modelId="{2D5B213A-A584-9E41-BF35-C85481A482D0}" type="pres">
      <dgm:prSet presAssocID="{57F170B3-684A-5E4D-83EC-2ED74E873B49}" presName="node" presStyleLbl="node1" presStyleIdx="10" presStyleCnt="18">
        <dgm:presLayoutVars>
          <dgm:bulletEnabled val="1"/>
        </dgm:presLayoutVars>
      </dgm:prSet>
      <dgm:spPr/>
    </dgm:pt>
    <dgm:pt modelId="{F8A48470-B678-4249-9F01-ADF24388084A}" type="pres">
      <dgm:prSet presAssocID="{1FD4BF81-AE71-FE47-8F82-3F0D4E783627}" presName="sibTrans" presStyleLbl="sibTrans1D1" presStyleIdx="10" presStyleCnt="17"/>
      <dgm:spPr/>
    </dgm:pt>
    <dgm:pt modelId="{E10E21F5-EAFF-8840-8820-6190878AFFB7}" type="pres">
      <dgm:prSet presAssocID="{1FD4BF81-AE71-FE47-8F82-3F0D4E783627}" presName="connectorText" presStyleLbl="sibTrans1D1" presStyleIdx="10" presStyleCnt="17"/>
      <dgm:spPr/>
    </dgm:pt>
    <dgm:pt modelId="{30335F48-6472-4C46-9027-CD9CD8338C46}" type="pres">
      <dgm:prSet presAssocID="{1E4E142B-DAFA-4DD3-8053-A024C61AF3B4}" presName="node" presStyleLbl="node1" presStyleIdx="11" presStyleCnt="18">
        <dgm:presLayoutVars>
          <dgm:bulletEnabled val="1"/>
        </dgm:presLayoutVars>
      </dgm:prSet>
      <dgm:spPr/>
    </dgm:pt>
    <dgm:pt modelId="{C98BC228-EC63-7849-B996-DF4B22F68E01}" type="pres">
      <dgm:prSet presAssocID="{546B659A-7FA8-4B0B-A873-137AA77EBCAB}" presName="sibTrans" presStyleLbl="sibTrans1D1" presStyleIdx="11" presStyleCnt="17"/>
      <dgm:spPr/>
    </dgm:pt>
    <dgm:pt modelId="{ED0C98A1-8415-7A49-84CA-BD34B06DF591}" type="pres">
      <dgm:prSet presAssocID="{546B659A-7FA8-4B0B-A873-137AA77EBCAB}" presName="connectorText" presStyleLbl="sibTrans1D1" presStyleIdx="11" presStyleCnt="17"/>
      <dgm:spPr/>
    </dgm:pt>
    <dgm:pt modelId="{CFD23ED7-38A4-1340-91E3-EADA1DFC499E}" type="pres">
      <dgm:prSet presAssocID="{1C446B59-D6F5-4019-895E-E95E06291A79}" presName="node" presStyleLbl="node1" presStyleIdx="12" presStyleCnt="18">
        <dgm:presLayoutVars>
          <dgm:bulletEnabled val="1"/>
        </dgm:presLayoutVars>
      </dgm:prSet>
      <dgm:spPr/>
    </dgm:pt>
    <dgm:pt modelId="{1250D2C3-B487-CF4F-9398-72880AD6E88A}" type="pres">
      <dgm:prSet presAssocID="{8CFCC6AE-195F-40D5-B51E-3EB0AC305B2E}" presName="sibTrans" presStyleLbl="sibTrans1D1" presStyleIdx="12" presStyleCnt="17"/>
      <dgm:spPr/>
    </dgm:pt>
    <dgm:pt modelId="{785017CF-703D-FF4A-AAEA-F3E70A8226E1}" type="pres">
      <dgm:prSet presAssocID="{8CFCC6AE-195F-40D5-B51E-3EB0AC305B2E}" presName="connectorText" presStyleLbl="sibTrans1D1" presStyleIdx="12" presStyleCnt="17"/>
      <dgm:spPr/>
    </dgm:pt>
    <dgm:pt modelId="{9994FBEE-F0AE-6041-9716-FC8A057BD9B4}" type="pres">
      <dgm:prSet presAssocID="{787BB1B2-7FA3-4A4F-96E4-8EDA7B43B3FE}" presName="node" presStyleLbl="node1" presStyleIdx="13" presStyleCnt="18">
        <dgm:presLayoutVars>
          <dgm:bulletEnabled val="1"/>
        </dgm:presLayoutVars>
      </dgm:prSet>
      <dgm:spPr/>
    </dgm:pt>
    <dgm:pt modelId="{D44C0870-FF4A-8A4D-8891-79255DD8BA84}" type="pres">
      <dgm:prSet presAssocID="{5B96F711-D88A-47BC-BD8E-FCB16C98DF05}" presName="sibTrans" presStyleLbl="sibTrans1D1" presStyleIdx="13" presStyleCnt="17"/>
      <dgm:spPr/>
    </dgm:pt>
    <dgm:pt modelId="{5CE37B81-E7D2-BA46-8810-A02C10A73459}" type="pres">
      <dgm:prSet presAssocID="{5B96F711-D88A-47BC-BD8E-FCB16C98DF05}" presName="connectorText" presStyleLbl="sibTrans1D1" presStyleIdx="13" presStyleCnt="17"/>
      <dgm:spPr/>
    </dgm:pt>
    <dgm:pt modelId="{3C98CC25-A594-9740-9597-C7F1D354FB13}" type="pres">
      <dgm:prSet presAssocID="{51D53C59-F695-4B28-9DFE-7F4D70E91190}" presName="node" presStyleLbl="node1" presStyleIdx="14" presStyleCnt="18">
        <dgm:presLayoutVars>
          <dgm:bulletEnabled val="1"/>
        </dgm:presLayoutVars>
      </dgm:prSet>
      <dgm:spPr/>
    </dgm:pt>
    <dgm:pt modelId="{AE833695-8135-7B4B-BC5B-6DF8E797B43F}" type="pres">
      <dgm:prSet presAssocID="{4B0E8981-1EBF-4C19-A4D9-74B14189BFAF}" presName="sibTrans" presStyleLbl="sibTrans1D1" presStyleIdx="14" presStyleCnt="17"/>
      <dgm:spPr/>
    </dgm:pt>
    <dgm:pt modelId="{D428C229-F8DB-6D46-B38F-DA6F1DAE562C}" type="pres">
      <dgm:prSet presAssocID="{4B0E8981-1EBF-4C19-A4D9-74B14189BFAF}" presName="connectorText" presStyleLbl="sibTrans1D1" presStyleIdx="14" presStyleCnt="17"/>
      <dgm:spPr/>
    </dgm:pt>
    <dgm:pt modelId="{7C76EB02-86A5-C849-A9D2-AD069CDBB5F6}" type="pres">
      <dgm:prSet presAssocID="{913744B5-A8C9-46A0-94D4-44D123DBFD1B}" presName="node" presStyleLbl="node1" presStyleIdx="15" presStyleCnt="18">
        <dgm:presLayoutVars>
          <dgm:bulletEnabled val="1"/>
        </dgm:presLayoutVars>
      </dgm:prSet>
      <dgm:spPr/>
    </dgm:pt>
    <dgm:pt modelId="{9C42881C-5056-C74D-A50C-02F7AC3B6419}" type="pres">
      <dgm:prSet presAssocID="{0AD55CD9-4559-498A-8F87-D0F0BC3D9088}" presName="sibTrans" presStyleLbl="sibTrans1D1" presStyleIdx="15" presStyleCnt="17"/>
      <dgm:spPr/>
    </dgm:pt>
    <dgm:pt modelId="{6E6C2F1A-1792-AA4C-9266-1DD042280207}" type="pres">
      <dgm:prSet presAssocID="{0AD55CD9-4559-498A-8F87-D0F0BC3D9088}" presName="connectorText" presStyleLbl="sibTrans1D1" presStyleIdx="15" presStyleCnt="17"/>
      <dgm:spPr/>
    </dgm:pt>
    <dgm:pt modelId="{91334311-10C6-D44C-914C-E11FD68C6560}" type="pres">
      <dgm:prSet presAssocID="{421F6BD9-8EFF-4D0A-A97C-56CF33625D72}" presName="node" presStyleLbl="node1" presStyleIdx="16" presStyleCnt="18">
        <dgm:presLayoutVars>
          <dgm:bulletEnabled val="1"/>
        </dgm:presLayoutVars>
      </dgm:prSet>
      <dgm:spPr/>
    </dgm:pt>
    <dgm:pt modelId="{3B4AA008-9087-914D-A56E-B657AF072EAE}" type="pres">
      <dgm:prSet presAssocID="{0D476C8B-39A7-4375-B7DD-BDF27BFB2339}" presName="sibTrans" presStyleLbl="sibTrans1D1" presStyleIdx="16" presStyleCnt="17"/>
      <dgm:spPr/>
    </dgm:pt>
    <dgm:pt modelId="{9E434F52-27CA-984E-B505-0B886948BBFB}" type="pres">
      <dgm:prSet presAssocID="{0D476C8B-39A7-4375-B7DD-BDF27BFB2339}" presName="connectorText" presStyleLbl="sibTrans1D1" presStyleIdx="16" presStyleCnt="17"/>
      <dgm:spPr/>
    </dgm:pt>
    <dgm:pt modelId="{0C3688D3-B33E-5648-94A0-183FD4EA4799}" type="pres">
      <dgm:prSet presAssocID="{AB7A2C9C-8F71-4EA9-8758-F78AFC0A2322}" presName="node" presStyleLbl="node1" presStyleIdx="17" presStyleCnt="18">
        <dgm:presLayoutVars>
          <dgm:bulletEnabled val="1"/>
        </dgm:presLayoutVars>
      </dgm:prSet>
      <dgm:spPr/>
    </dgm:pt>
  </dgm:ptLst>
  <dgm:cxnLst>
    <dgm:cxn modelId="{4317B100-2A15-4C4A-86D6-032860C26019}" type="presOf" srcId="{E5B1C8C3-B9E6-43A3-A259-435FC56FF92A}" destId="{66D67614-2CEC-5440-8585-6B4605A8E5E0}" srcOrd="0" destOrd="0" presId="urn:microsoft.com/office/officeart/2016/7/layout/RepeatingBendingProcessNew"/>
    <dgm:cxn modelId="{F22FC001-4C65-7647-976F-6831B43CFD91}" type="presOf" srcId="{41B2289A-759B-4CE6-A9EE-1CF6EFDE4243}" destId="{9D679BDB-4DE2-F84F-87E2-F2020B84A91E}" srcOrd="0" destOrd="0" presId="urn:microsoft.com/office/officeart/2016/7/layout/RepeatingBendingProcessNew"/>
    <dgm:cxn modelId="{2F824003-232C-4FF4-8E80-3929FF0756A4}" srcId="{B4C05E61-ED78-48E1-9620-368DC19BD1C5}" destId="{68DDCE39-0A64-4943-A4D8-8AFC0EF28428}" srcOrd="2" destOrd="0" parTransId="{7702A791-6ECD-4BAD-A476-01241E04D45C}" sibTransId="{A65D2D98-19AB-4623-BC1C-FBDFDDE5D697}"/>
    <dgm:cxn modelId="{C2A2D909-9074-3D4F-8AC9-F5C7EE52C68A}" type="presOf" srcId="{1FD4BF81-AE71-FE47-8F82-3F0D4E783627}" destId="{F8A48470-B678-4249-9F01-ADF24388084A}" srcOrd="0" destOrd="0" presId="urn:microsoft.com/office/officeart/2016/7/layout/RepeatingBendingProcessNew"/>
    <dgm:cxn modelId="{459C880A-A67C-064C-BBDE-6DEC07909F1E}" type="presOf" srcId="{546B659A-7FA8-4B0B-A873-137AA77EBCAB}" destId="{ED0C98A1-8415-7A49-84CA-BD34B06DF591}" srcOrd="1" destOrd="0" presId="urn:microsoft.com/office/officeart/2016/7/layout/RepeatingBendingProcessNew"/>
    <dgm:cxn modelId="{4374D71B-21E9-41DA-B069-4B3FC9FE1BFA}" srcId="{B4C05E61-ED78-48E1-9620-368DC19BD1C5}" destId="{5A72D428-19AC-4862-8BB2-7BA9EED59340}" srcOrd="0" destOrd="0" parTransId="{EA0229F9-FF00-46B8-8749-E476DDD6156E}" sibTransId="{F47FB4BE-87A5-47D9-A521-EFF68CE619F5}"/>
    <dgm:cxn modelId="{AB6E2E1C-2211-0846-956B-DDDD79DAEF3A}" type="presOf" srcId="{3CDC0D38-E845-4FDC-8139-84D324F87EF7}" destId="{92685321-F79A-7542-83EE-E265812F902D}" srcOrd="1" destOrd="0" presId="urn:microsoft.com/office/officeart/2016/7/layout/RepeatingBendingProcessNew"/>
    <dgm:cxn modelId="{11F84823-FF5D-3C48-99A6-427A65A7949F}" type="presOf" srcId="{64065284-C6CC-4597-84FE-1F3BBB5E7EEB}" destId="{7EEB6D7C-07F3-E645-8AAE-4A3BD366BB69}" srcOrd="1" destOrd="0" presId="urn:microsoft.com/office/officeart/2016/7/layout/RepeatingBendingProcessNew"/>
    <dgm:cxn modelId="{C5983925-D6EA-2440-A286-003AAFAA054E}" type="presOf" srcId="{72907FC9-154E-4A19-9D90-E16C36F5B29B}" destId="{9C0410D3-BD1E-044A-B7E8-6C6096C8BAC5}" srcOrd="0" destOrd="0" presId="urn:microsoft.com/office/officeart/2016/7/layout/RepeatingBendingProcessNew"/>
    <dgm:cxn modelId="{793A9729-ECB3-034E-B8CB-DF4E2597E272}" type="presOf" srcId="{51D53C59-F695-4B28-9DFE-7F4D70E91190}" destId="{3C98CC25-A594-9740-9597-C7F1D354FB13}" srcOrd="0" destOrd="0" presId="urn:microsoft.com/office/officeart/2016/7/layout/RepeatingBendingProcessNew"/>
    <dgm:cxn modelId="{3D6B9829-F710-9043-9529-703DECFC79BF}" type="presOf" srcId="{68DDCE39-0A64-4943-A4D8-8AFC0EF28428}" destId="{D890BC15-AB3F-E649-A9C3-EA6DA42A064B}" srcOrd="0" destOrd="0" presId="urn:microsoft.com/office/officeart/2016/7/layout/RepeatingBendingProcessNew"/>
    <dgm:cxn modelId="{0952802D-456A-CC40-8689-DD36143D8056}" type="presOf" srcId="{787BB1B2-7FA3-4A4F-96E4-8EDA7B43B3FE}" destId="{9994FBEE-F0AE-6041-9716-FC8A057BD9B4}" srcOrd="0" destOrd="0" presId="urn:microsoft.com/office/officeart/2016/7/layout/RepeatingBendingProcessNew"/>
    <dgm:cxn modelId="{A5357D30-EA7E-BE48-8740-59783475866F}" type="presOf" srcId="{7FFC8850-56EC-4592-8BCC-06F71FA83B08}" destId="{CD909BCC-AACD-CB4C-9232-8CC4316A2ECF}" srcOrd="0" destOrd="0" presId="urn:microsoft.com/office/officeart/2016/7/layout/RepeatingBendingProcessNew"/>
    <dgm:cxn modelId="{EAC60533-4DA9-0345-A03E-F8F20F169C8F}" type="presOf" srcId="{0D476C8B-39A7-4375-B7DD-BDF27BFB2339}" destId="{3B4AA008-9087-914D-A56E-B657AF072EAE}" srcOrd="0" destOrd="0" presId="urn:microsoft.com/office/officeart/2016/7/layout/RepeatingBendingProcessNew"/>
    <dgm:cxn modelId="{54861639-F9AA-4F1F-B678-D23252E3626B}" srcId="{B4C05E61-ED78-48E1-9620-368DC19BD1C5}" destId="{787BB1B2-7FA3-4A4F-96E4-8EDA7B43B3FE}" srcOrd="13" destOrd="0" parTransId="{066FBE50-C210-4998-B358-F323C5ED8000}" sibTransId="{5B96F711-D88A-47BC-BD8E-FCB16C98DF05}"/>
    <dgm:cxn modelId="{0541DD3A-CADE-3A42-A104-CA5BEFA6E6CE}" type="presOf" srcId="{0FFF3647-FF61-4765-824B-78602BB086A9}" destId="{212BBD54-AEE2-8D4B-AB67-DD5A3108C40F}" srcOrd="1" destOrd="0" presId="urn:microsoft.com/office/officeart/2016/7/layout/RepeatingBendingProcessNew"/>
    <dgm:cxn modelId="{78D4E93C-EC77-420E-92A2-8477274B9572}" srcId="{B4C05E61-ED78-48E1-9620-368DC19BD1C5}" destId="{E5B1C8C3-B9E6-43A3-A259-435FC56FF92A}" srcOrd="1" destOrd="0" parTransId="{76FFDC5A-35C2-4C77-88C2-F642BB26356D}" sibTransId="{72907FC9-154E-4A19-9D90-E16C36F5B29B}"/>
    <dgm:cxn modelId="{F7AC1743-79A0-6142-995F-CED7C54751F5}" type="presOf" srcId="{B08FA1B8-339A-44BD-8F1C-B26FC1D06238}" destId="{CF0B059F-91D1-344A-93B6-5A9C8848AD28}" srcOrd="0" destOrd="0" presId="urn:microsoft.com/office/officeart/2016/7/layout/RepeatingBendingProcessNew"/>
    <dgm:cxn modelId="{594A484A-4282-D04F-8B34-4EFEADC1D957}" type="presOf" srcId="{72907FC9-154E-4A19-9D90-E16C36F5B29B}" destId="{988E4CC9-C8AA-824C-B2E1-71A5A1F2FE9E}" srcOrd="1" destOrd="0" presId="urn:microsoft.com/office/officeart/2016/7/layout/RepeatingBendingProcessNew"/>
    <dgm:cxn modelId="{6F4AD24C-D283-E946-9A15-1D36AE832DAA}" type="presOf" srcId="{B08FA1B8-339A-44BD-8F1C-B26FC1D06238}" destId="{92C970A2-1A8A-0141-AE62-17C11AA4C9F9}" srcOrd="1" destOrd="0" presId="urn:microsoft.com/office/officeart/2016/7/layout/RepeatingBendingProcessNew"/>
    <dgm:cxn modelId="{07CB0F50-173E-0540-A308-F5E8D2F35B77}" type="presOf" srcId="{5A72D428-19AC-4862-8BB2-7BA9EED59340}" destId="{9E02762A-B2D6-BD44-8F02-BB33106C9FB9}" srcOrd="0" destOrd="0" presId="urn:microsoft.com/office/officeart/2016/7/layout/RepeatingBendingProcessNew"/>
    <dgm:cxn modelId="{B90A2551-2A20-AD48-825C-98F564C1C698}" type="presOf" srcId="{3CDC0D38-E845-4FDC-8139-84D324F87EF7}" destId="{8CC8B741-6F0C-984E-BC4A-46CF33376560}" srcOrd="0" destOrd="0" presId="urn:microsoft.com/office/officeart/2016/7/layout/RepeatingBendingProcessNew"/>
    <dgm:cxn modelId="{92FEA754-101C-BB44-A5BF-24C6675A4551}" type="presOf" srcId="{0AD55CD9-4559-498A-8F87-D0F0BC3D9088}" destId="{9C42881C-5056-C74D-A50C-02F7AC3B6419}" srcOrd="0" destOrd="0" presId="urn:microsoft.com/office/officeart/2016/7/layout/RepeatingBendingProcessNew"/>
    <dgm:cxn modelId="{43F0E254-33D8-CA44-800E-959F7E5933D1}" type="presOf" srcId="{CAF38556-9968-48C2-A76D-E134EC4B8796}" destId="{ACD68214-70ED-2C40-AEB0-99D30174D40D}" srcOrd="0" destOrd="0" presId="urn:microsoft.com/office/officeart/2016/7/layout/RepeatingBendingProcessNew"/>
    <dgm:cxn modelId="{4C6BEC58-C0D2-3447-B242-6F4BB3F9A133}" type="presOf" srcId="{48256F1F-6094-41FB-9EE7-FFFC53361C08}" destId="{B19095BB-6EF7-6744-A168-69D7B562F567}" srcOrd="0" destOrd="0" presId="urn:microsoft.com/office/officeart/2016/7/layout/RepeatingBendingProcessNew"/>
    <dgm:cxn modelId="{2535AB5A-15E0-4C4B-99BB-844FD6619C58}" type="presOf" srcId="{546B659A-7FA8-4B0B-A873-137AA77EBCAB}" destId="{C98BC228-EC63-7849-B996-DF4B22F68E01}" srcOrd="0" destOrd="0" presId="urn:microsoft.com/office/officeart/2016/7/layout/RepeatingBendingProcessNew"/>
    <dgm:cxn modelId="{B2596F5D-A806-6540-8083-14CF97672412}" type="presOf" srcId="{1C446B59-D6F5-4019-895E-E95E06291A79}" destId="{CFD23ED7-38A4-1340-91E3-EADA1DFC499E}" srcOrd="0" destOrd="0" presId="urn:microsoft.com/office/officeart/2016/7/layout/RepeatingBendingProcessNew"/>
    <dgm:cxn modelId="{6C89FA63-E8A2-4A42-932A-A8DDD827A09D}" srcId="{B4C05E61-ED78-48E1-9620-368DC19BD1C5}" destId="{913744B5-A8C9-46A0-94D4-44D123DBFD1B}" srcOrd="15" destOrd="0" parTransId="{94DB06E0-30B3-4861-AC9A-6B160022DB1A}" sibTransId="{0AD55CD9-4559-498A-8F87-D0F0BC3D9088}"/>
    <dgm:cxn modelId="{4F3F536A-1223-5446-8580-52FE6370F23B}" type="presOf" srcId="{0D476C8B-39A7-4375-B7DD-BDF27BFB2339}" destId="{9E434F52-27CA-984E-B505-0B886948BBFB}" srcOrd="1" destOrd="0" presId="urn:microsoft.com/office/officeart/2016/7/layout/RepeatingBendingProcessNew"/>
    <dgm:cxn modelId="{27C4F96C-22C6-1C4E-B036-D0DD956333B7}" type="presOf" srcId="{A3146622-A1E4-4667-B420-4D2F9D10340E}" destId="{51396178-A7E7-4746-AC84-521510482729}" srcOrd="0" destOrd="0" presId="urn:microsoft.com/office/officeart/2016/7/layout/RepeatingBendingProcessNew"/>
    <dgm:cxn modelId="{8091536E-C3E3-0D41-B2FB-2070FA7E9529}" type="presOf" srcId="{48256F1F-6094-41FB-9EE7-FFFC53361C08}" destId="{37BBA386-7E59-8B46-8703-477836281E51}" srcOrd="1" destOrd="0" presId="urn:microsoft.com/office/officeart/2016/7/layout/RepeatingBendingProcessNew"/>
    <dgm:cxn modelId="{AC98F06E-CD0A-0C49-9373-619FCDB94EFD}" type="presOf" srcId="{8FE10D50-1C6C-4E40-B501-BDA4D21FC56B}" destId="{2F8B6984-B3F9-6149-B8AA-EF32A3FAF865}" srcOrd="0" destOrd="0" presId="urn:microsoft.com/office/officeart/2016/7/layout/RepeatingBendingProcessNew"/>
    <dgm:cxn modelId="{DDA83471-E2EC-2047-BCED-24CFB3B63CB0}" type="presOf" srcId="{64065284-C6CC-4597-84FE-1F3BBB5E7EEB}" destId="{36B68B2D-4A1E-2246-93A5-CB825A559307}" srcOrd="0" destOrd="0" presId="urn:microsoft.com/office/officeart/2016/7/layout/RepeatingBendingProcessNew"/>
    <dgm:cxn modelId="{57FA7774-E700-3849-98B6-6F0DCFD121C9}" type="presOf" srcId="{8CFCC6AE-195F-40D5-B51E-3EB0AC305B2E}" destId="{785017CF-703D-FF4A-AAEA-F3E70A8226E1}" srcOrd="1" destOrd="0" presId="urn:microsoft.com/office/officeart/2016/7/layout/RepeatingBendingProcessNew"/>
    <dgm:cxn modelId="{D2FE5978-6FC5-4766-A75D-AEA48BC9A047}" srcId="{B4C05E61-ED78-48E1-9620-368DC19BD1C5}" destId="{41B2289A-759B-4CE6-A9EE-1CF6EFDE4243}" srcOrd="8" destOrd="0" parTransId="{7E862E3E-F1D1-4DD5-94BC-27D873713782}" sibTransId="{B08FA1B8-339A-44BD-8F1C-B26FC1D06238}"/>
    <dgm:cxn modelId="{73E4F493-EABC-8341-A110-68846B742649}" type="presOf" srcId="{A65D2D98-19AB-4623-BC1C-FBDFDDE5D697}" destId="{CCCBEE70-61B6-B741-BB94-2F26F9BF96CE}" srcOrd="0" destOrd="0" presId="urn:microsoft.com/office/officeart/2016/7/layout/RepeatingBendingProcessNew"/>
    <dgm:cxn modelId="{ED60EFA0-4158-4A0B-A888-6733AAC71B67}" srcId="{B4C05E61-ED78-48E1-9620-368DC19BD1C5}" destId="{421F6BD9-8EFF-4D0A-A97C-56CF33625D72}" srcOrd="16" destOrd="0" parTransId="{19EBF92B-F4D6-4395-9A5C-92C3C9A4D254}" sibTransId="{0D476C8B-39A7-4375-B7DD-BDF27BFB2339}"/>
    <dgm:cxn modelId="{29ABE1A1-7BEC-194E-A860-D9375E25CE2D}" type="presOf" srcId="{1FD4BF81-AE71-FE47-8F82-3F0D4E783627}" destId="{E10E21F5-EAFF-8840-8820-6190878AFFB7}" srcOrd="1" destOrd="0" presId="urn:microsoft.com/office/officeart/2016/7/layout/RepeatingBendingProcessNew"/>
    <dgm:cxn modelId="{4B632AA3-2171-4B24-9F3A-29598C6C7ECC}" srcId="{B4C05E61-ED78-48E1-9620-368DC19BD1C5}" destId="{79712014-7823-4707-9962-0DF131013AB9}" srcOrd="7" destOrd="0" parTransId="{AB0FAF2D-0821-4AD9-A28F-4EB3730C563D}" sibTransId="{7FFC8850-56EC-4592-8BCC-06F71FA83B08}"/>
    <dgm:cxn modelId="{BB3644AB-FFCD-D345-91F4-D93C43989A37}" type="presOf" srcId="{B4C05E61-ED78-48E1-9620-368DC19BD1C5}" destId="{CCCF30AD-A439-9D4F-B80E-683B5DB3D2FF}" srcOrd="0" destOrd="0" presId="urn:microsoft.com/office/officeart/2016/7/layout/RepeatingBendingProcessNew"/>
    <dgm:cxn modelId="{216010AC-579C-BA44-988F-FCC279EB8346}" type="presOf" srcId="{AB7A2C9C-8F71-4EA9-8758-F78AFC0A2322}" destId="{0C3688D3-B33E-5648-94A0-183FD4EA4799}" srcOrd="0" destOrd="0" presId="urn:microsoft.com/office/officeart/2016/7/layout/RepeatingBendingProcessNew"/>
    <dgm:cxn modelId="{6F3D4BAD-D501-4F2D-A256-835AD2AC1556}" srcId="{B4C05E61-ED78-48E1-9620-368DC19BD1C5}" destId="{1E4E142B-DAFA-4DD3-8053-A024C61AF3B4}" srcOrd="11" destOrd="0" parTransId="{B2F37A82-F0CA-4F38-BA9B-CFD02A64B0E9}" sibTransId="{546B659A-7FA8-4B0B-A873-137AA77EBCAB}"/>
    <dgm:cxn modelId="{FE1683AF-F8F2-ED4F-91D1-98231503F3A7}" type="presOf" srcId="{84B618FA-0572-4F35-85B2-4C7EE3519B13}" destId="{4A9BCC9F-3946-9744-8450-A642E285C355}" srcOrd="0" destOrd="0" presId="urn:microsoft.com/office/officeart/2016/7/layout/RepeatingBendingProcessNew"/>
    <dgm:cxn modelId="{D2AC38B3-A2D2-8842-B0AB-A5CE74E6A137}" type="presOf" srcId="{913744B5-A8C9-46A0-94D4-44D123DBFD1B}" destId="{7C76EB02-86A5-C849-A9D2-AD069CDBB5F6}" srcOrd="0" destOrd="0" presId="urn:microsoft.com/office/officeart/2016/7/layout/RepeatingBendingProcessNew"/>
    <dgm:cxn modelId="{3FDFBDB6-BD40-DC4F-AE65-6BF9B533B0B5}" type="presOf" srcId="{4B0E8981-1EBF-4C19-A4D9-74B14189BFAF}" destId="{D428C229-F8DB-6D46-B38F-DA6F1DAE562C}" srcOrd="1" destOrd="0" presId="urn:microsoft.com/office/officeart/2016/7/layout/RepeatingBendingProcessNew"/>
    <dgm:cxn modelId="{0343CEBD-0567-4521-B57D-AAA49DC5742F}" srcId="{B4C05E61-ED78-48E1-9620-368DC19BD1C5}" destId="{AB7A2C9C-8F71-4EA9-8758-F78AFC0A2322}" srcOrd="17" destOrd="0" parTransId="{C5E9A798-F7E5-4C3A-8118-1A02672B75D9}" sibTransId="{AC958125-F0AA-4390-8A34-2AAA1A0C63B9}"/>
    <dgm:cxn modelId="{B99E90BE-4EF5-D042-AE41-AA9B6BE86C0B}" type="presOf" srcId="{0115A7DD-038A-4E8B-80B1-FB920139EEBC}" destId="{6CD692C8-506B-4F4F-B5EA-482F5FB85AE9}" srcOrd="0" destOrd="0" presId="urn:microsoft.com/office/officeart/2016/7/layout/RepeatingBendingProcessNew"/>
    <dgm:cxn modelId="{D1A184C3-4CBC-4352-B6BB-39B67E4F7C04}" srcId="{B4C05E61-ED78-48E1-9620-368DC19BD1C5}" destId="{51D53C59-F695-4B28-9DFE-7F4D70E91190}" srcOrd="14" destOrd="0" parTransId="{2454033A-C08C-4DFB-BF6D-9779011AEA96}" sibTransId="{4B0E8981-1EBF-4C19-A4D9-74B14189BFAF}"/>
    <dgm:cxn modelId="{FA84E4C3-85DB-4EBE-BDA0-A96F4093DFA8}" srcId="{B4C05E61-ED78-48E1-9620-368DC19BD1C5}" destId="{8FE10D50-1C6C-4E40-B501-BDA4D21FC56B}" srcOrd="6" destOrd="0" parTransId="{50BBD510-9F82-4CB9-B58D-64CF8B8D9C4C}" sibTransId="{CAF38556-9968-48C2-A76D-E134EC4B8796}"/>
    <dgm:cxn modelId="{E8CD36C8-D9B2-4D78-8204-D30E502C688F}" srcId="{B4C05E61-ED78-48E1-9620-368DC19BD1C5}" destId="{1C446B59-D6F5-4019-895E-E95E06291A79}" srcOrd="12" destOrd="0" parTransId="{84E8A11C-52C7-4A58-AB22-7E4590FC0885}" sibTransId="{8CFCC6AE-195F-40D5-B51E-3EB0AC305B2E}"/>
    <dgm:cxn modelId="{434F25C9-C78D-4380-82D1-13585F45325E}" srcId="{B4C05E61-ED78-48E1-9620-368DC19BD1C5}" destId="{84B618FA-0572-4F35-85B2-4C7EE3519B13}" srcOrd="4" destOrd="0" parTransId="{52AB64AD-6A2C-4567-A9EB-1FFB09466A8D}" sibTransId="{3CDC0D38-E845-4FDC-8139-84D324F87EF7}"/>
    <dgm:cxn modelId="{A19F9BCB-60FB-104E-ACDC-E08962C874C2}" type="presOf" srcId="{F47FB4BE-87A5-47D9-A521-EFF68CE619F5}" destId="{6AF28C3C-D753-7A41-A1F4-C1EBF92CB160}" srcOrd="0" destOrd="0" presId="urn:microsoft.com/office/officeart/2016/7/layout/RepeatingBendingProcessNew"/>
    <dgm:cxn modelId="{A6232CCD-2137-4D32-8709-851C2EC22AEC}" srcId="{B4C05E61-ED78-48E1-9620-368DC19BD1C5}" destId="{0115A7DD-038A-4E8B-80B1-FB920139EEBC}" srcOrd="9" destOrd="0" parTransId="{1568DB43-3904-4B9D-8579-70673E20D1A3}" sibTransId="{48256F1F-6094-41FB-9EE7-FFFC53361C08}"/>
    <dgm:cxn modelId="{8F3278D2-DDC2-447E-B85F-1EF7147635BB}" srcId="{B4C05E61-ED78-48E1-9620-368DC19BD1C5}" destId="{A3146622-A1E4-4667-B420-4D2F9D10340E}" srcOrd="5" destOrd="0" parTransId="{E514C420-C573-4705-ACCA-1AC82877A6B4}" sibTransId="{0FFF3647-FF61-4765-824B-78602BB086A9}"/>
    <dgm:cxn modelId="{3CA80DD5-8F36-1845-AC2E-B7996E64AD5F}" type="presOf" srcId="{2F1470AD-BB62-4460-82AA-BEB4E53D634E}" destId="{2C4E9E04-9319-FA4F-8AF2-4C0F9A9F48B0}" srcOrd="0" destOrd="0" presId="urn:microsoft.com/office/officeart/2016/7/layout/RepeatingBendingProcessNew"/>
    <dgm:cxn modelId="{6E29E9D6-5CD6-7E41-8725-CC3F841CE560}" type="presOf" srcId="{8CFCC6AE-195F-40D5-B51E-3EB0AC305B2E}" destId="{1250D2C3-B487-CF4F-9398-72880AD6E88A}" srcOrd="0" destOrd="0" presId="urn:microsoft.com/office/officeart/2016/7/layout/RepeatingBendingProcessNew"/>
    <dgm:cxn modelId="{9A0E8FD8-F769-A84E-9344-B11D574D2F1C}" type="presOf" srcId="{4B0E8981-1EBF-4C19-A4D9-74B14189BFAF}" destId="{AE833695-8135-7B4B-BC5B-6DF8E797B43F}" srcOrd="0" destOrd="0" presId="urn:microsoft.com/office/officeart/2016/7/layout/RepeatingBendingProcessNew"/>
    <dgm:cxn modelId="{F4E3DCD8-583A-8C49-9090-BBF9BAA19AC5}" type="presOf" srcId="{0AD55CD9-4559-498A-8F87-D0F0BC3D9088}" destId="{6E6C2F1A-1792-AA4C-9266-1DD042280207}" srcOrd="1" destOrd="0" presId="urn:microsoft.com/office/officeart/2016/7/layout/RepeatingBendingProcessNew"/>
    <dgm:cxn modelId="{819233DD-87C4-0A4A-96F6-1A7202E47003}" type="presOf" srcId="{CAF38556-9968-48C2-A76D-E134EC4B8796}" destId="{7BD929D6-8E4D-FF46-858A-464D99FABB52}" srcOrd="1" destOrd="0" presId="urn:microsoft.com/office/officeart/2016/7/layout/RepeatingBendingProcessNew"/>
    <dgm:cxn modelId="{A757C5DD-FDF4-F647-9721-84A71CC0DF94}" type="presOf" srcId="{57F170B3-684A-5E4D-83EC-2ED74E873B49}" destId="{2D5B213A-A584-9E41-BF35-C85481A482D0}" srcOrd="0" destOrd="0" presId="urn:microsoft.com/office/officeart/2016/7/layout/RepeatingBendingProcessNew"/>
    <dgm:cxn modelId="{B800D7DE-4590-BB41-90F3-123D2BCE8A81}" type="presOf" srcId="{F47FB4BE-87A5-47D9-A521-EFF68CE619F5}" destId="{E031CE9A-1D40-5042-94A3-29FDCE014E63}" srcOrd="1" destOrd="0" presId="urn:microsoft.com/office/officeart/2016/7/layout/RepeatingBendingProcessNew"/>
    <dgm:cxn modelId="{355F14E4-7E63-5D47-8CDA-DD0420C692DB}" type="presOf" srcId="{0FFF3647-FF61-4765-824B-78602BB086A9}" destId="{3CE3DA28-B514-BA49-80BD-07C795AC2B07}" srcOrd="0" destOrd="0" presId="urn:microsoft.com/office/officeart/2016/7/layout/RepeatingBendingProcessNew"/>
    <dgm:cxn modelId="{5C4583E5-0AE6-4546-B9CD-DEC8E8586299}" srcId="{B4C05E61-ED78-48E1-9620-368DC19BD1C5}" destId="{57F170B3-684A-5E4D-83EC-2ED74E873B49}" srcOrd="10" destOrd="0" parTransId="{D9E4DC88-00C0-284B-9C16-E0AB0F057948}" sibTransId="{1FD4BF81-AE71-FE47-8F82-3F0D4E783627}"/>
    <dgm:cxn modelId="{BA0A88E5-AC5B-964B-A58E-37BE8A863DB5}" type="presOf" srcId="{5B96F711-D88A-47BC-BD8E-FCB16C98DF05}" destId="{5CE37B81-E7D2-BA46-8810-A02C10A73459}" srcOrd="1" destOrd="0" presId="urn:microsoft.com/office/officeart/2016/7/layout/RepeatingBendingProcessNew"/>
    <dgm:cxn modelId="{668095E7-59EA-204E-94A2-99E5FB26DFB2}" type="presOf" srcId="{421F6BD9-8EFF-4D0A-A97C-56CF33625D72}" destId="{91334311-10C6-D44C-914C-E11FD68C6560}" srcOrd="0" destOrd="0" presId="urn:microsoft.com/office/officeart/2016/7/layout/RepeatingBendingProcessNew"/>
    <dgm:cxn modelId="{E1D51FE8-C413-7B4F-B38C-12E0A6C46090}" type="presOf" srcId="{1E4E142B-DAFA-4DD3-8053-A024C61AF3B4}" destId="{30335F48-6472-4C46-9027-CD9CD8338C46}" srcOrd="0" destOrd="0" presId="urn:microsoft.com/office/officeart/2016/7/layout/RepeatingBendingProcessNew"/>
    <dgm:cxn modelId="{13771FE9-098B-1548-976D-CDF2631371B0}" type="presOf" srcId="{5B96F711-D88A-47BC-BD8E-FCB16C98DF05}" destId="{D44C0870-FF4A-8A4D-8891-79255DD8BA84}" srcOrd="0" destOrd="0" presId="urn:microsoft.com/office/officeart/2016/7/layout/RepeatingBendingProcessNew"/>
    <dgm:cxn modelId="{DE4D79ED-8648-424B-A455-9DF19623F1A2}" type="presOf" srcId="{A65D2D98-19AB-4623-BC1C-FBDFDDE5D697}" destId="{80D351EB-847B-C247-A49C-374F32BF3291}" srcOrd="1" destOrd="0" presId="urn:microsoft.com/office/officeart/2016/7/layout/RepeatingBendingProcessNew"/>
    <dgm:cxn modelId="{656921EF-0238-224A-9DD3-FBB09562C8C5}" type="presOf" srcId="{7FFC8850-56EC-4592-8BCC-06F71FA83B08}" destId="{5FCECE1A-F761-724D-87B4-F99A329E5A01}" srcOrd="1" destOrd="0" presId="urn:microsoft.com/office/officeart/2016/7/layout/RepeatingBendingProcessNew"/>
    <dgm:cxn modelId="{9619DBFA-02B2-40DC-9519-6D71467FD79B}" srcId="{B4C05E61-ED78-48E1-9620-368DC19BD1C5}" destId="{2F1470AD-BB62-4460-82AA-BEB4E53D634E}" srcOrd="3" destOrd="0" parTransId="{749A6224-5744-4409-8ED7-A51C603B036A}" sibTransId="{64065284-C6CC-4597-84FE-1F3BBB5E7EEB}"/>
    <dgm:cxn modelId="{449569FD-2909-814F-95E3-7F790F8F1F74}" type="presOf" srcId="{79712014-7823-4707-9962-0DF131013AB9}" destId="{139F03E9-AF1C-E746-9475-EF71BE2CA55C}" srcOrd="0" destOrd="0" presId="urn:microsoft.com/office/officeart/2016/7/layout/RepeatingBendingProcessNew"/>
    <dgm:cxn modelId="{DC76AB7B-14B2-DB44-BEE6-0C08E0CCF569}" type="presParOf" srcId="{CCCF30AD-A439-9D4F-B80E-683B5DB3D2FF}" destId="{9E02762A-B2D6-BD44-8F02-BB33106C9FB9}" srcOrd="0" destOrd="0" presId="urn:microsoft.com/office/officeart/2016/7/layout/RepeatingBendingProcessNew"/>
    <dgm:cxn modelId="{87302603-5882-424B-AC37-F428C5C76646}" type="presParOf" srcId="{CCCF30AD-A439-9D4F-B80E-683B5DB3D2FF}" destId="{6AF28C3C-D753-7A41-A1F4-C1EBF92CB160}" srcOrd="1" destOrd="0" presId="urn:microsoft.com/office/officeart/2016/7/layout/RepeatingBendingProcessNew"/>
    <dgm:cxn modelId="{518771C4-F1E3-F944-B1EE-F6BCC536FF3C}" type="presParOf" srcId="{6AF28C3C-D753-7A41-A1F4-C1EBF92CB160}" destId="{E031CE9A-1D40-5042-94A3-29FDCE014E63}" srcOrd="0" destOrd="0" presId="urn:microsoft.com/office/officeart/2016/7/layout/RepeatingBendingProcessNew"/>
    <dgm:cxn modelId="{78535491-5D6C-974B-AF1A-06AB90586D27}" type="presParOf" srcId="{CCCF30AD-A439-9D4F-B80E-683B5DB3D2FF}" destId="{66D67614-2CEC-5440-8585-6B4605A8E5E0}" srcOrd="2" destOrd="0" presId="urn:microsoft.com/office/officeart/2016/7/layout/RepeatingBendingProcessNew"/>
    <dgm:cxn modelId="{068E9A07-58CE-0149-AD12-400BE7CA9413}" type="presParOf" srcId="{CCCF30AD-A439-9D4F-B80E-683B5DB3D2FF}" destId="{9C0410D3-BD1E-044A-B7E8-6C6096C8BAC5}" srcOrd="3" destOrd="0" presId="urn:microsoft.com/office/officeart/2016/7/layout/RepeatingBendingProcessNew"/>
    <dgm:cxn modelId="{049E9EBD-B8E5-1A4F-B967-1D86E6409B16}" type="presParOf" srcId="{9C0410D3-BD1E-044A-B7E8-6C6096C8BAC5}" destId="{988E4CC9-C8AA-824C-B2E1-71A5A1F2FE9E}" srcOrd="0" destOrd="0" presId="urn:microsoft.com/office/officeart/2016/7/layout/RepeatingBendingProcessNew"/>
    <dgm:cxn modelId="{5F7B250F-67AB-F04F-AEB6-665A511FD45B}" type="presParOf" srcId="{CCCF30AD-A439-9D4F-B80E-683B5DB3D2FF}" destId="{D890BC15-AB3F-E649-A9C3-EA6DA42A064B}" srcOrd="4" destOrd="0" presId="urn:microsoft.com/office/officeart/2016/7/layout/RepeatingBendingProcessNew"/>
    <dgm:cxn modelId="{72210180-EDEE-CC43-A136-55DF47831282}" type="presParOf" srcId="{CCCF30AD-A439-9D4F-B80E-683B5DB3D2FF}" destId="{CCCBEE70-61B6-B741-BB94-2F26F9BF96CE}" srcOrd="5" destOrd="0" presId="urn:microsoft.com/office/officeart/2016/7/layout/RepeatingBendingProcessNew"/>
    <dgm:cxn modelId="{A55BDE16-9304-BE44-A748-AE04AD2ED972}" type="presParOf" srcId="{CCCBEE70-61B6-B741-BB94-2F26F9BF96CE}" destId="{80D351EB-847B-C247-A49C-374F32BF3291}" srcOrd="0" destOrd="0" presId="urn:microsoft.com/office/officeart/2016/7/layout/RepeatingBendingProcessNew"/>
    <dgm:cxn modelId="{D5D1C638-BB5D-474D-9618-6E19A6F3EEED}" type="presParOf" srcId="{CCCF30AD-A439-9D4F-B80E-683B5DB3D2FF}" destId="{2C4E9E04-9319-FA4F-8AF2-4C0F9A9F48B0}" srcOrd="6" destOrd="0" presId="urn:microsoft.com/office/officeart/2016/7/layout/RepeatingBendingProcessNew"/>
    <dgm:cxn modelId="{1F8275A0-63FA-0749-A9BB-F6F7A16BD92A}" type="presParOf" srcId="{CCCF30AD-A439-9D4F-B80E-683B5DB3D2FF}" destId="{36B68B2D-4A1E-2246-93A5-CB825A559307}" srcOrd="7" destOrd="0" presId="urn:microsoft.com/office/officeart/2016/7/layout/RepeatingBendingProcessNew"/>
    <dgm:cxn modelId="{43C237A8-9C15-B64F-BB3B-BB460CC523C0}" type="presParOf" srcId="{36B68B2D-4A1E-2246-93A5-CB825A559307}" destId="{7EEB6D7C-07F3-E645-8AAE-4A3BD366BB69}" srcOrd="0" destOrd="0" presId="urn:microsoft.com/office/officeart/2016/7/layout/RepeatingBendingProcessNew"/>
    <dgm:cxn modelId="{4B690DE2-A9BC-C647-AE72-FCF52E267AAA}" type="presParOf" srcId="{CCCF30AD-A439-9D4F-B80E-683B5DB3D2FF}" destId="{4A9BCC9F-3946-9744-8450-A642E285C355}" srcOrd="8" destOrd="0" presId="urn:microsoft.com/office/officeart/2016/7/layout/RepeatingBendingProcessNew"/>
    <dgm:cxn modelId="{55D88733-27B6-8B49-8622-F7C9C7CAD0D8}" type="presParOf" srcId="{CCCF30AD-A439-9D4F-B80E-683B5DB3D2FF}" destId="{8CC8B741-6F0C-984E-BC4A-46CF33376560}" srcOrd="9" destOrd="0" presId="urn:microsoft.com/office/officeart/2016/7/layout/RepeatingBendingProcessNew"/>
    <dgm:cxn modelId="{554EA196-FAFB-494F-B514-153A103E72E9}" type="presParOf" srcId="{8CC8B741-6F0C-984E-BC4A-46CF33376560}" destId="{92685321-F79A-7542-83EE-E265812F902D}" srcOrd="0" destOrd="0" presId="urn:microsoft.com/office/officeart/2016/7/layout/RepeatingBendingProcessNew"/>
    <dgm:cxn modelId="{C775FEE4-6805-704E-B4ED-22B121C1B2F3}" type="presParOf" srcId="{CCCF30AD-A439-9D4F-B80E-683B5DB3D2FF}" destId="{51396178-A7E7-4746-AC84-521510482729}" srcOrd="10" destOrd="0" presId="urn:microsoft.com/office/officeart/2016/7/layout/RepeatingBendingProcessNew"/>
    <dgm:cxn modelId="{64B8D65D-DC67-F64B-95A2-AB7F111C66BC}" type="presParOf" srcId="{CCCF30AD-A439-9D4F-B80E-683B5DB3D2FF}" destId="{3CE3DA28-B514-BA49-80BD-07C795AC2B07}" srcOrd="11" destOrd="0" presId="urn:microsoft.com/office/officeart/2016/7/layout/RepeatingBendingProcessNew"/>
    <dgm:cxn modelId="{258A5B2F-D0A7-BC4E-8AC2-C30FE69C53A3}" type="presParOf" srcId="{3CE3DA28-B514-BA49-80BD-07C795AC2B07}" destId="{212BBD54-AEE2-8D4B-AB67-DD5A3108C40F}" srcOrd="0" destOrd="0" presId="urn:microsoft.com/office/officeart/2016/7/layout/RepeatingBendingProcessNew"/>
    <dgm:cxn modelId="{07B29499-495F-2349-9559-8757947622BD}" type="presParOf" srcId="{CCCF30AD-A439-9D4F-B80E-683B5DB3D2FF}" destId="{2F8B6984-B3F9-6149-B8AA-EF32A3FAF865}" srcOrd="12" destOrd="0" presId="urn:microsoft.com/office/officeart/2016/7/layout/RepeatingBendingProcessNew"/>
    <dgm:cxn modelId="{BDBE56D0-06BB-8742-B991-5B43C779453B}" type="presParOf" srcId="{CCCF30AD-A439-9D4F-B80E-683B5DB3D2FF}" destId="{ACD68214-70ED-2C40-AEB0-99D30174D40D}" srcOrd="13" destOrd="0" presId="urn:microsoft.com/office/officeart/2016/7/layout/RepeatingBendingProcessNew"/>
    <dgm:cxn modelId="{6BFC6E90-FFC1-864E-B436-8324AF3D504A}" type="presParOf" srcId="{ACD68214-70ED-2C40-AEB0-99D30174D40D}" destId="{7BD929D6-8E4D-FF46-858A-464D99FABB52}" srcOrd="0" destOrd="0" presId="urn:microsoft.com/office/officeart/2016/7/layout/RepeatingBendingProcessNew"/>
    <dgm:cxn modelId="{DA0AC284-714A-7F41-9F99-7E0FC7147C0E}" type="presParOf" srcId="{CCCF30AD-A439-9D4F-B80E-683B5DB3D2FF}" destId="{139F03E9-AF1C-E746-9475-EF71BE2CA55C}" srcOrd="14" destOrd="0" presId="urn:microsoft.com/office/officeart/2016/7/layout/RepeatingBendingProcessNew"/>
    <dgm:cxn modelId="{41FE4FB4-F988-B645-B73D-3057A9AE64F5}" type="presParOf" srcId="{CCCF30AD-A439-9D4F-B80E-683B5DB3D2FF}" destId="{CD909BCC-AACD-CB4C-9232-8CC4316A2ECF}" srcOrd="15" destOrd="0" presId="urn:microsoft.com/office/officeart/2016/7/layout/RepeatingBendingProcessNew"/>
    <dgm:cxn modelId="{F07ECFA2-1A75-FE40-A21A-D2894E2A0F52}" type="presParOf" srcId="{CD909BCC-AACD-CB4C-9232-8CC4316A2ECF}" destId="{5FCECE1A-F761-724D-87B4-F99A329E5A01}" srcOrd="0" destOrd="0" presId="urn:microsoft.com/office/officeart/2016/7/layout/RepeatingBendingProcessNew"/>
    <dgm:cxn modelId="{92EE8B93-52FB-B84B-9C98-43E24B23B427}" type="presParOf" srcId="{CCCF30AD-A439-9D4F-B80E-683B5DB3D2FF}" destId="{9D679BDB-4DE2-F84F-87E2-F2020B84A91E}" srcOrd="16" destOrd="0" presId="urn:microsoft.com/office/officeart/2016/7/layout/RepeatingBendingProcessNew"/>
    <dgm:cxn modelId="{200A9000-1896-A24F-943B-F752F8DB5AD0}" type="presParOf" srcId="{CCCF30AD-A439-9D4F-B80E-683B5DB3D2FF}" destId="{CF0B059F-91D1-344A-93B6-5A9C8848AD28}" srcOrd="17" destOrd="0" presId="urn:microsoft.com/office/officeart/2016/7/layout/RepeatingBendingProcessNew"/>
    <dgm:cxn modelId="{458E0B54-9D1B-BE4B-B88C-D06EF62964EE}" type="presParOf" srcId="{CF0B059F-91D1-344A-93B6-5A9C8848AD28}" destId="{92C970A2-1A8A-0141-AE62-17C11AA4C9F9}" srcOrd="0" destOrd="0" presId="urn:microsoft.com/office/officeart/2016/7/layout/RepeatingBendingProcessNew"/>
    <dgm:cxn modelId="{FB6554DA-CBCD-2248-82E7-9EC2335E43E8}" type="presParOf" srcId="{CCCF30AD-A439-9D4F-B80E-683B5DB3D2FF}" destId="{6CD692C8-506B-4F4F-B5EA-482F5FB85AE9}" srcOrd="18" destOrd="0" presId="urn:microsoft.com/office/officeart/2016/7/layout/RepeatingBendingProcessNew"/>
    <dgm:cxn modelId="{624F83BA-1A70-4747-AD52-4DDE4D76FBE5}" type="presParOf" srcId="{CCCF30AD-A439-9D4F-B80E-683B5DB3D2FF}" destId="{B19095BB-6EF7-6744-A168-69D7B562F567}" srcOrd="19" destOrd="0" presId="urn:microsoft.com/office/officeart/2016/7/layout/RepeatingBendingProcessNew"/>
    <dgm:cxn modelId="{7955780F-3FB8-0D4F-9828-09CD1AC9D38A}" type="presParOf" srcId="{B19095BB-6EF7-6744-A168-69D7B562F567}" destId="{37BBA386-7E59-8B46-8703-477836281E51}" srcOrd="0" destOrd="0" presId="urn:microsoft.com/office/officeart/2016/7/layout/RepeatingBendingProcessNew"/>
    <dgm:cxn modelId="{C685D837-AD49-7241-8670-E4BD4ED6E723}" type="presParOf" srcId="{CCCF30AD-A439-9D4F-B80E-683B5DB3D2FF}" destId="{2D5B213A-A584-9E41-BF35-C85481A482D0}" srcOrd="20" destOrd="0" presId="urn:microsoft.com/office/officeart/2016/7/layout/RepeatingBendingProcessNew"/>
    <dgm:cxn modelId="{D3D9941F-9D30-6C47-A372-1C6C44962251}" type="presParOf" srcId="{CCCF30AD-A439-9D4F-B80E-683B5DB3D2FF}" destId="{F8A48470-B678-4249-9F01-ADF24388084A}" srcOrd="21" destOrd="0" presId="urn:microsoft.com/office/officeart/2016/7/layout/RepeatingBendingProcessNew"/>
    <dgm:cxn modelId="{CCA4A113-70F9-DC47-AF50-03475961560B}" type="presParOf" srcId="{F8A48470-B678-4249-9F01-ADF24388084A}" destId="{E10E21F5-EAFF-8840-8820-6190878AFFB7}" srcOrd="0" destOrd="0" presId="urn:microsoft.com/office/officeart/2016/7/layout/RepeatingBendingProcessNew"/>
    <dgm:cxn modelId="{21B45E45-ED67-AB49-8963-94A26B34691D}" type="presParOf" srcId="{CCCF30AD-A439-9D4F-B80E-683B5DB3D2FF}" destId="{30335F48-6472-4C46-9027-CD9CD8338C46}" srcOrd="22" destOrd="0" presId="urn:microsoft.com/office/officeart/2016/7/layout/RepeatingBendingProcessNew"/>
    <dgm:cxn modelId="{BC813587-11E0-4542-9AB4-C35A5119923D}" type="presParOf" srcId="{CCCF30AD-A439-9D4F-B80E-683B5DB3D2FF}" destId="{C98BC228-EC63-7849-B996-DF4B22F68E01}" srcOrd="23" destOrd="0" presId="urn:microsoft.com/office/officeart/2016/7/layout/RepeatingBendingProcessNew"/>
    <dgm:cxn modelId="{E99216B7-D619-0547-B772-8F6CE0C89BDF}" type="presParOf" srcId="{C98BC228-EC63-7849-B996-DF4B22F68E01}" destId="{ED0C98A1-8415-7A49-84CA-BD34B06DF591}" srcOrd="0" destOrd="0" presId="urn:microsoft.com/office/officeart/2016/7/layout/RepeatingBendingProcessNew"/>
    <dgm:cxn modelId="{569F081C-C28F-2B40-A0BA-8819079D0BC0}" type="presParOf" srcId="{CCCF30AD-A439-9D4F-B80E-683B5DB3D2FF}" destId="{CFD23ED7-38A4-1340-91E3-EADA1DFC499E}" srcOrd="24" destOrd="0" presId="urn:microsoft.com/office/officeart/2016/7/layout/RepeatingBendingProcessNew"/>
    <dgm:cxn modelId="{23B85F58-FF42-1444-8EF1-A81B070F0BA9}" type="presParOf" srcId="{CCCF30AD-A439-9D4F-B80E-683B5DB3D2FF}" destId="{1250D2C3-B487-CF4F-9398-72880AD6E88A}" srcOrd="25" destOrd="0" presId="urn:microsoft.com/office/officeart/2016/7/layout/RepeatingBendingProcessNew"/>
    <dgm:cxn modelId="{8A9D319B-0A05-874F-AC22-BBF558B9A338}" type="presParOf" srcId="{1250D2C3-B487-CF4F-9398-72880AD6E88A}" destId="{785017CF-703D-FF4A-AAEA-F3E70A8226E1}" srcOrd="0" destOrd="0" presId="urn:microsoft.com/office/officeart/2016/7/layout/RepeatingBendingProcessNew"/>
    <dgm:cxn modelId="{B3EEDB1E-2DDB-BC4B-8BDC-9858E624DB69}" type="presParOf" srcId="{CCCF30AD-A439-9D4F-B80E-683B5DB3D2FF}" destId="{9994FBEE-F0AE-6041-9716-FC8A057BD9B4}" srcOrd="26" destOrd="0" presId="urn:microsoft.com/office/officeart/2016/7/layout/RepeatingBendingProcessNew"/>
    <dgm:cxn modelId="{6B4F1F1E-8BC3-0945-8F77-BDF13F643363}" type="presParOf" srcId="{CCCF30AD-A439-9D4F-B80E-683B5DB3D2FF}" destId="{D44C0870-FF4A-8A4D-8891-79255DD8BA84}" srcOrd="27" destOrd="0" presId="urn:microsoft.com/office/officeart/2016/7/layout/RepeatingBendingProcessNew"/>
    <dgm:cxn modelId="{31E2ED18-4DA6-9746-A23A-111C3444C811}" type="presParOf" srcId="{D44C0870-FF4A-8A4D-8891-79255DD8BA84}" destId="{5CE37B81-E7D2-BA46-8810-A02C10A73459}" srcOrd="0" destOrd="0" presId="urn:microsoft.com/office/officeart/2016/7/layout/RepeatingBendingProcessNew"/>
    <dgm:cxn modelId="{3374FF58-6EF9-8A46-BC7C-14E233D058E6}" type="presParOf" srcId="{CCCF30AD-A439-9D4F-B80E-683B5DB3D2FF}" destId="{3C98CC25-A594-9740-9597-C7F1D354FB13}" srcOrd="28" destOrd="0" presId="urn:microsoft.com/office/officeart/2016/7/layout/RepeatingBendingProcessNew"/>
    <dgm:cxn modelId="{71469FD5-36BF-2C43-89AF-DB7483F58964}" type="presParOf" srcId="{CCCF30AD-A439-9D4F-B80E-683B5DB3D2FF}" destId="{AE833695-8135-7B4B-BC5B-6DF8E797B43F}" srcOrd="29" destOrd="0" presId="urn:microsoft.com/office/officeart/2016/7/layout/RepeatingBendingProcessNew"/>
    <dgm:cxn modelId="{3B2BA5AF-C851-1C45-A224-860EA85F4CCB}" type="presParOf" srcId="{AE833695-8135-7B4B-BC5B-6DF8E797B43F}" destId="{D428C229-F8DB-6D46-B38F-DA6F1DAE562C}" srcOrd="0" destOrd="0" presId="urn:microsoft.com/office/officeart/2016/7/layout/RepeatingBendingProcessNew"/>
    <dgm:cxn modelId="{D850FD00-7BD5-6E4C-9424-47138138CED0}" type="presParOf" srcId="{CCCF30AD-A439-9D4F-B80E-683B5DB3D2FF}" destId="{7C76EB02-86A5-C849-A9D2-AD069CDBB5F6}" srcOrd="30" destOrd="0" presId="urn:microsoft.com/office/officeart/2016/7/layout/RepeatingBendingProcessNew"/>
    <dgm:cxn modelId="{55B32A52-3AE9-5B49-8CC6-8AFED40B9E98}" type="presParOf" srcId="{CCCF30AD-A439-9D4F-B80E-683B5DB3D2FF}" destId="{9C42881C-5056-C74D-A50C-02F7AC3B6419}" srcOrd="31" destOrd="0" presId="urn:microsoft.com/office/officeart/2016/7/layout/RepeatingBendingProcessNew"/>
    <dgm:cxn modelId="{3F140CE0-4207-F14D-942F-71E64F834CB5}" type="presParOf" srcId="{9C42881C-5056-C74D-A50C-02F7AC3B6419}" destId="{6E6C2F1A-1792-AA4C-9266-1DD042280207}" srcOrd="0" destOrd="0" presId="urn:microsoft.com/office/officeart/2016/7/layout/RepeatingBendingProcessNew"/>
    <dgm:cxn modelId="{A773091A-D3AA-694C-903E-A12D5C9DCEB5}" type="presParOf" srcId="{CCCF30AD-A439-9D4F-B80E-683B5DB3D2FF}" destId="{91334311-10C6-D44C-914C-E11FD68C6560}" srcOrd="32" destOrd="0" presId="urn:microsoft.com/office/officeart/2016/7/layout/RepeatingBendingProcessNew"/>
    <dgm:cxn modelId="{DDF51E73-27B9-2040-AD7D-D4FE1DF9922E}" type="presParOf" srcId="{CCCF30AD-A439-9D4F-B80E-683B5DB3D2FF}" destId="{3B4AA008-9087-914D-A56E-B657AF072EAE}" srcOrd="33" destOrd="0" presId="urn:microsoft.com/office/officeart/2016/7/layout/RepeatingBendingProcessNew"/>
    <dgm:cxn modelId="{6F14A406-7803-FD48-94EA-DBD0A9E5D4C9}" type="presParOf" srcId="{3B4AA008-9087-914D-A56E-B657AF072EAE}" destId="{9E434F52-27CA-984E-B505-0B886948BBFB}" srcOrd="0" destOrd="0" presId="urn:microsoft.com/office/officeart/2016/7/layout/RepeatingBendingProcessNew"/>
    <dgm:cxn modelId="{906D04A0-A87B-9443-B000-9A2694878991}" type="presParOf" srcId="{CCCF30AD-A439-9D4F-B80E-683B5DB3D2FF}" destId="{0C3688D3-B33E-5648-94A0-183FD4EA4799}" srcOrd="3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A59A2A-7C0C-4797-808B-AE6598A096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F7DBBA3-BDF8-425D-B0BF-33EB4ECD5345}">
      <dgm:prSet/>
      <dgm:spPr/>
      <dgm:t>
        <a:bodyPr/>
        <a:lstStyle/>
        <a:p>
          <a:pPr>
            <a:lnSpc>
              <a:spcPct val="100000"/>
            </a:lnSpc>
          </a:pPr>
          <a:r>
            <a:rPr lang="en-IN" b="1" i="0" dirty="0"/>
            <a:t>Communication: </a:t>
          </a:r>
          <a:r>
            <a:rPr lang="en-IN" b="0" i="0" dirty="0"/>
            <a:t>Lets make sure to share updates and have discussions on platforms like Slack. Make sure to have check ins, such, as weekly stand up meetings or sprint reviews to keep everyone on the same page and working together smoothly. Cooperation; </a:t>
          </a:r>
          <a:endParaRPr lang="en-US" dirty="0"/>
        </a:p>
      </dgm:t>
    </dgm:pt>
    <dgm:pt modelId="{D46FD242-D107-4EAC-8264-31FA5E27F758}" type="parTrans" cxnId="{73364EAC-0067-43DA-A206-FFEA029425E1}">
      <dgm:prSet/>
      <dgm:spPr/>
      <dgm:t>
        <a:bodyPr/>
        <a:lstStyle/>
        <a:p>
          <a:endParaRPr lang="en-US"/>
        </a:p>
      </dgm:t>
    </dgm:pt>
    <dgm:pt modelId="{0E7361DB-7B42-47F3-ABBA-D266A882A48F}" type="sibTrans" cxnId="{73364EAC-0067-43DA-A206-FFEA029425E1}">
      <dgm:prSet/>
      <dgm:spPr/>
      <dgm:t>
        <a:bodyPr/>
        <a:lstStyle/>
        <a:p>
          <a:pPr>
            <a:lnSpc>
              <a:spcPct val="100000"/>
            </a:lnSpc>
          </a:pPr>
          <a:endParaRPr lang="en-US"/>
        </a:p>
      </dgm:t>
    </dgm:pt>
    <dgm:pt modelId="{1CCAA5C3-127B-422A-B07A-2BE68CD79699}">
      <dgm:prSet/>
      <dgm:spPr/>
      <dgm:t>
        <a:bodyPr/>
        <a:lstStyle/>
        <a:p>
          <a:pPr>
            <a:lnSpc>
              <a:spcPct val="100000"/>
            </a:lnSpc>
          </a:pPr>
          <a:r>
            <a:rPr lang="en-IN" b="1" dirty="0"/>
            <a:t>Team Meetings &amp; Collaboration: </a:t>
          </a:r>
          <a:r>
            <a:rPr lang="en-IN" b="0" dirty="0"/>
            <a:t>To ensure effective meetings, the team should agree on key points, such as scheduling regular meetings twice a week at 6-8pm via virtual (zoom).Our main agenda is to make all team members work and make submissions on time. As a team we should help one another by sharing each other thoughts and make sure all perspectives are heard before deciding.</a:t>
          </a:r>
        </a:p>
      </dgm:t>
    </dgm:pt>
    <dgm:pt modelId="{376F0DF2-C75E-4011-B234-40FE3660E24F}" type="parTrans" cxnId="{E07098C3-7C65-4740-93FA-9E3E73F051C5}">
      <dgm:prSet/>
      <dgm:spPr/>
      <dgm:t>
        <a:bodyPr/>
        <a:lstStyle/>
        <a:p>
          <a:endParaRPr lang="en-US"/>
        </a:p>
      </dgm:t>
    </dgm:pt>
    <dgm:pt modelId="{F500A9E3-2124-4194-886E-2721057E2BC0}" type="sibTrans" cxnId="{E07098C3-7C65-4740-93FA-9E3E73F051C5}">
      <dgm:prSet/>
      <dgm:spPr/>
      <dgm:t>
        <a:bodyPr/>
        <a:lstStyle/>
        <a:p>
          <a:pPr>
            <a:lnSpc>
              <a:spcPct val="100000"/>
            </a:lnSpc>
          </a:pPr>
          <a:endParaRPr lang="en-US"/>
        </a:p>
      </dgm:t>
    </dgm:pt>
    <dgm:pt modelId="{22805280-E213-4C6B-9951-09B4BC2B93E2}">
      <dgm:prSet/>
      <dgm:spPr/>
      <dgm:t>
        <a:bodyPr/>
        <a:lstStyle/>
        <a:p>
          <a:pPr>
            <a:lnSpc>
              <a:spcPct val="100000"/>
            </a:lnSpc>
          </a:pPr>
          <a:r>
            <a:rPr lang="en-IN" b="1" dirty="0"/>
            <a:t>Roles and Responsibilities: </a:t>
          </a:r>
          <a:r>
            <a:rPr lang="en-IN" b="0" i="0" dirty="0"/>
            <a:t>Each team member has the task of finishing assignments based on their designated roles</a:t>
          </a:r>
          <a:r>
            <a:rPr lang="en-GB" b="0" i="0" dirty="0"/>
            <a:t> in frontend development, backend development,</a:t>
          </a:r>
          <a:r>
            <a:rPr lang="en-IN" b="0" i="0" dirty="0"/>
            <a:t> and machine learning. Coordinate with teams to seamlessly incorporate various functionalities. </a:t>
          </a:r>
          <a:endParaRPr lang="en-US" dirty="0"/>
        </a:p>
      </dgm:t>
    </dgm:pt>
    <dgm:pt modelId="{96991661-F670-44A2-ACBB-6D66B43E52B0}" type="parTrans" cxnId="{04B192B4-1D64-493B-8411-2B724FAFAA7C}">
      <dgm:prSet/>
      <dgm:spPr/>
      <dgm:t>
        <a:bodyPr/>
        <a:lstStyle/>
        <a:p>
          <a:endParaRPr lang="en-US"/>
        </a:p>
      </dgm:t>
    </dgm:pt>
    <dgm:pt modelId="{D2F30EAE-AFF9-44E2-AA4A-1878AA78987F}" type="sibTrans" cxnId="{04B192B4-1D64-493B-8411-2B724FAFAA7C}">
      <dgm:prSet/>
      <dgm:spPr/>
      <dgm:t>
        <a:bodyPr/>
        <a:lstStyle/>
        <a:p>
          <a:pPr>
            <a:lnSpc>
              <a:spcPct val="100000"/>
            </a:lnSpc>
          </a:pPr>
          <a:endParaRPr lang="en-US"/>
        </a:p>
      </dgm:t>
    </dgm:pt>
    <dgm:pt modelId="{BB773432-FD4A-48D0-8925-BC14A9F80627}">
      <dgm:prSet/>
      <dgm:spPr/>
      <dgm:t>
        <a:bodyPr/>
        <a:lstStyle/>
        <a:p>
          <a:pPr>
            <a:lnSpc>
              <a:spcPct val="100000"/>
            </a:lnSpc>
          </a:pPr>
          <a:r>
            <a:rPr lang="en-IN" b="1"/>
            <a:t>Decision-Making:</a:t>
          </a:r>
          <a:r>
            <a:rPr lang="en-IN"/>
            <a:t> </a:t>
          </a:r>
          <a:r>
            <a:rPr lang="en-IN" b="0" i="0"/>
            <a:t>Decisions will be collaboratively reached in team gatherings. In situations where there are differences in opinions or views arise among us team members, we go for majority votes.</a:t>
          </a:r>
          <a:endParaRPr lang="en-US"/>
        </a:p>
      </dgm:t>
    </dgm:pt>
    <dgm:pt modelId="{9A5BC7B5-57DC-4E37-A00F-E45305CCA897}" type="parTrans" cxnId="{10197EFA-1A25-41DE-B823-B0C2D22DA8BE}">
      <dgm:prSet/>
      <dgm:spPr/>
      <dgm:t>
        <a:bodyPr/>
        <a:lstStyle/>
        <a:p>
          <a:endParaRPr lang="en-US"/>
        </a:p>
      </dgm:t>
    </dgm:pt>
    <dgm:pt modelId="{348EDBA5-DEDC-48BB-95B9-AB4049227284}" type="sibTrans" cxnId="{10197EFA-1A25-41DE-B823-B0C2D22DA8BE}">
      <dgm:prSet/>
      <dgm:spPr/>
      <dgm:t>
        <a:bodyPr/>
        <a:lstStyle/>
        <a:p>
          <a:pPr>
            <a:lnSpc>
              <a:spcPct val="100000"/>
            </a:lnSpc>
          </a:pPr>
          <a:endParaRPr lang="en-US"/>
        </a:p>
      </dgm:t>
    </dgm:pt>
    <dgm:pt modelId="{47A46AD2-6B27-4C2C-8105-50AAD0594A7F}">
      <dgm:prSet/>
      <dgm:spPr/>
      <dgm:t>
        <a:bodyPr/>
        <a:lstStyle/>
        <a:p>
          <a:pPr>
            <a:lnSpc>
              <a:spcPct val="100000"/>
            </a:lnSpc>
          </a:pPr>
          <a:r>
            <a:rPr lang="en-IN" b="1" dirty="0"/>
            <a:t>Deliverables:</a:t>
          </a:r>
          <a:r>
            <a:rPr lang="en-IN" dirty="0"/>
            <a:t> </a:t>
          </a:r>
          <a:r>
            <a:rPr lang="en-IN" b="0" i="0" dirty="0"/>
            <a:t>Each sprint should lead to producing the outcomes like presentations updates, to technical papers and wikis. Make sure to review and test all your work before submitting it for consideration. </a:t>
          </a:r>
          <a:endParaRPr lang="en-US" dirty="0"/>
        </a:p>
      </dgm:t>
    </dgm:pt>
    <dgm:pt modelId="{66ECFEC8-A116-4651-899B-64267EF99321}" type="parTrans" cxnId="{3CA0A53F-745D-4E31-8820-E8EB58C14523}">
      <dgm:prSet/>
      <dgm:spPr/>
      <dgm:t>
        <a:bodyPr/>
        <a:lstStyle/>
        <a:p>
          <a:endParaRPr lang="en-US"/>
        </a:p>
      </dgm:t>
    </dgm:pt>
    <dgm:pt modelId="{1D15EC59-9943-4F6F-BCCC-44DBDC17E459}" type="sibTrans" cxnId="{3CA0A53F-745D-4E31-8820-E8EB58C14523}">
      <dgm:prSet/>
      <dgm:spPr/>
      <dgm:t>
        <a:bodyPr/>
        <a:lstStyle/>
        <a:p>
          <a:pPr>
            <a:lnSpc>
              <a:spcPct val="100000"/>
            </a:lnSpc>
          </a:pPr>
          <a:endParaRPr lang="en-US"/>
        </a:p>
      </dgm:t>
    </dgm:pt>
    <dgm:pt modelId="{D971C506-79B3-46CB-916A-0E0440D1EE8B}">
      <dgm:prSet/>
      <dgm:spPr/>
      <dgm:t>
        <a:bodyPr/>
        <a:lstStyle/>
        <a:p>
          <a:pPr>
            <a:lnSpc>
              <a:spcPct val="100000"/>
            </a:lnSpc>
          </a:pPr>
          <a:r>
            <a:rPr lang="en-IN" b="1"/>
            <a:t>Retrospectives:</a:t>
          </a:r>
          <a:r>
            <a:rPr lang="en-IN"/>
            <a:t> </a:t>
          </a:r>
          <a:r>
            <a:rPr lang="en-IN" b="0" i="0"/>
            <a:t>After each sprint is completed it's important to have a session to review the successes and areas for improvement as well as to outline specific steps, for the upcoming sprint. </a:t>
          </a:r>
          <a:br>
            <a:rPr lang="en-IN"/>
          </a:br>
          <a:endParaRPr lang="en-US"/>
        </a:p>
      </dgm:t>
    </dgm:pt>
    <dgm:pt modelId="{BB5309D8-2178-45F1-876F-401ACDBEDB6B}" type="parTrans" cxnId="{8EB16A50-611F-409E-8CB2-3F9945D1FC05}">
      <dgm:prSet/>
      <dgm:spPr/>
      <dgm:t>
        <a:bodyPr/>
        <a:lstStyle/>
        <a:p>
          <a:endParaRPr lang="en-US"/>
        </a:p>
      </dgm:t>
    </dgm:pt>
    <dgm:pt modelId="{8B4A27A4-F1D0-48BB-888C-CB3886A3FE2F}" type="sibTrans" cxnId="{8EB16A50-611F-409E-8CB2-3F9945D1FC05}">
      <dgm:prSet/>
      <dgm:spPr/>
      <dgm:t>
        <a:bodyPr/>
        <a:lstStyle/>
        <a:p>
          <a:endParaRPr lang="en-US"/>
        </a:p>
      </dgm:t>
    </dgm:pt>
    <dgm:pt modelId="{7517A547-7BAC-4174-A240-513BB8CB2C04}" type="pres">
      <dgm:prSet presAssocID="{45A59A2A-7C0C-4797-808B-AE6598A09661}" presName="root" presStyleCnt="0">
        <dgm:presLayoutVars>
          <dgm:dir/>
          <dgm:resizeHandles val="exact"/>
        </dgm:presLayoutVars>
      </dgm:prSet>
      <dgm:spPr/>
    </dgm:pt>
    <dgm:pt modelId="{EF85895A-41B6-479C-AA97-5DE9E3FABFBC}" type="pres">
      <dgm:prSet presAssocID="{45A59A2A-7C0C-4797-808B-AE6598A09661}" presName="container" presStyleCnt="0">
        <dgm:presLayoutVars>
          <dgm:dir/>
          <dgm:resizeHandles val="exact"/>
        </dgm:presLayoutVars>
      </dgm:prSet>
      <dgm:spPr/>
    </dgm:pt>
    <dgm:pt modelId="{C76E8DB3-CD47-4CE5-B9DA-583E9395D7DC}" type="pres">
      <dgm:prSet presAssocID="{7F7DBBA3-BDF8-425D-B0BF-33EB4ECD5345}" presName="compNode" presStyleCnt="0"/>
      <dgm:spPr/>
    </dgm:pt>
    <dgm:pt modelId="{E21AA85C-694B-41B2-8ED6-E49CBB189657}" type="pres">
      <dgm:prSet presAssocID="{7F7DBBA3-BDF8-425D-B0BF-33EB4ECD5345}" presName="iconBgRect" presStyleLbl="bgShp" presStyleIdx="0" presStyleCnt="6"/>
      <dgm:spPr/>
    </dgm:pt>
    <dgm:pt modelId="{0938C4C3-6A73-4325-BD8A-C6036FAD4C44}" type="pres">
      <dgm:prSet presAssocID="{7F7DBBA3-BDF8-425D-B0BF-33EB4ECD534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28E10BD5-4BD5-42E4-A8A7-ABDC5F030FEE}" type="pres">
      <dgm:prSet presAssocID="{7F7DBBA3-BDF8-425D-B0BF-33EB4ECD5345}" presName="spaceRect" presStyleCnt="0"/>
      <dgm:spPr/>
    </dgm:pt>
    <dgm:pt modelId="{9370A37B-3821-49DC-B913-7023DDD95312}" type="pres">
      <dgm:prSet presAssocID="{7F7DBBA3-BDF8-425D-B0BF-33EB4ECD5345}" presName="textRect" presStyleLbl="revTx" presStyleIdx="0" presStyleCnt="6">
        <dgm:presLayoutVars>
          <dgm:chMax val="1"/>
          <dgm:chPref val="1"/>
        </dgm:presLayoutVars>
      </dgm:prSet>
      <dgm:spPr/>
    </dgm:pt>
    <dgm:pt modelId="{8EFF9FB8-F1E0-4639-BC62-AC045071D237}" type="pres">
      <dgm:prSet presAssocID="{0E7361DB-7B42-47F3-ABBA-D266A882A48F}" presName="sibTrans" presStyleLbl="sibTrans2D1" presStyleIdx="0" presStyleCnt="0"/>
      <dgm:spPr/>
    </dgm:pt>
    <dgm:pt modelId="{C71EB85D-D407-4A43-B481-048F3C0BF341}" type="pres">
      <dgm:prSet presAssocID="{1CCAA5C3-127B-422A-B07A-2BE68CD79699}" presName="compNode" presStyleCnt="0"/>
      <dgm:spPr/>
    </dgm:pt>
    <dgm:pt modelId="{68B4207B-690E-43B3-A314-66A303C81189}" type="pres">
      <dgm:prSet presAssocID="{1CCAA5C3-127B-422A-B07A-2BE68CD79699}" presName="iconBgRect" presStyleLbl="bgShp" presStyleIdx="1" presStyleCnt="6" custLinFactNeighborY="-5627"/>
      <dgm:spPr/>
    </dgm:pt>
    <dgm:pt modelId="{92FE8B71-ADB2-4967-A037-D152EAC881E4}" type="pres">
      <dgm:prSet presAssocID="{1CCAA5C3-127B-422A-B07A-2BE68CD796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8849C91F-FAB2-4A40-9C68-636222818DD4}" type="pres">
      <dgm:prSet presAssocID="{1CCAA5C3-127B-422A-B07A-2BE68CD79699}" presName="spaceRect" presStyleCnt="0"/>
      <dgm:spPr/>
    </dgm:pt>
    <dgm:pt modelId="{931C2046-EDAF-4C97-999F-5D8CA0F3F60E}" type="pres">
      <dgm:prSet presAssocID="{1CCAA5C3-127B-422A-B07A-2BE68CD79699}" presName="textRect" presStyleLbl="revTx" presStyleIdx="1" presStyleCnt="6" custScaleX="138175" custScaleY="160077" custLinFactNeighborX="13367" custLinFactNeighborY="9487">
        <dgm:presLayoutVars>
          <dgm:chMax val="1"/>
          <dgm:chPref val="1"/>
        </dgm:presLayoutVars>
      </dgm:prSet>
      <dgm:spPr/>
    </dgm:pt>
    <dgm:pt modelId="{8C54C6F4-4C89-4474-AF1D-84FDB861A9D1}" type="pres">
      <dgm:prSet presAssocID="{F500A9E3-2124-4194-886E-2721057E2BC0}" presName="sibTrans" presStyleLbl="sibTrans2D1" presStyleIdx="0" presStyleCnt="0"/>
      <dgm:spPr/>
    </dgm:pt>
    <dgm:pt modelId="{0678C0C3-287B-4D41-BA1D-F30B69D2C7FB}" type="pres">
      <dgm:prSet presAssocID="{22805280-E213-4C6B-9951-09B4BC2B93E2}" presName="compNode" presStyleCnt="0"/>
      <dgm:spPr/>
    </dgm:pt>
    <dgm:pt modelId="{7DE493D8-8CED-4F05-ADC4-7885CCBA6CB4}" type="pres">
      <dgm:prSet presAssocID="{22805280-E213-4C6B-9951-09B4BC2B93E2}" presName="iconBgRect" presStyleLbl="bgShp" presStyleIdx="2" presStyleCnt="6"/>
      <dgm:spPr/>
    </dgm:pt>
    <dgm:pt modelId="{D22CBE03-9A18-4689-9CA8-CE49AFA30F76}" type="pres">
      <dgm:prSet presAssocID="{22805280-E213-4C6B-9951-09B4BC2B93E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3EF1FC4F-BC20-4DFD-933E-39A02A584DC2}" type="pres">
      <dgm:prSet presAssocID="{22805280-E213-4C6B-9951-09B4BC2B93E2}" presName="spaceRect" presStyleCnt="0"/>
      <dgm:spPr/>
    </dgm:pt>
    <dgm:pt modelId="{8334E9BF-E934-4949-93FC-A8C13F1997CD}" type="pres">
      <dgm:prSet presAssocID="{22805280-E213-4C6B-9951-09B4BC2B93E2}" presName="textRect" presStyleLbl="revTx" presStyleIdx="2" presStyleCnt="6">
        <dgm:presLayoutVars>
          <dgm:chMax val="1"/>
          <dgm:chPref val="1"/>
        </dgm:presLayoutVars>
      </dgm:prSet>
      <dgm:spPr/>
    </dgm:pt>
    <dgm:pt modelId="{4E8CE697-20DB-4D43-AA0F-365AADA0F8AB}" type="pres">
      <dgm:prSet presAssocID="{D2F30EAE-AFF9-44E2-AA4A-1878AA78987F}" presName="sibTrans" presStyleLbl="sibTrans2D1" presStyleIdx="0" presStyleCnt="0"/>
      <dgm:spPr/>
    </dgm:pt>
    <dgm:pt modelId="{93BBA5E8-374E-4F1E-B812-E0268615BBA0}" type="pres">
      <dgm:prSet presAssocID="{BB773432-FD4A-48D0-8925-BC14A9F80627}" presName="compNode" presStyleCnt="0"/>
      <dgm:spPr/>
    </dgm:pt>
    <dgm:pt modelId="{B24CF562-8F85-4175-A3C3-AB9C57249F45}" type="pres">
      <dgm:prSet presAssocID="{BB773432-FD4A-48D0-8925-BC14A9F80627}" presName="iconBgRect" presStyleLbl="bgShp" presStyleIdx="3" presStyleCnt="6"/>
      <dgm:spPr/>
    </dgm:pt>
    <dgm:pt modelId="{66CBDB9F-2D69-47FF-B1ED-F3C19521B9DE}" type="pres">
      <dgm:prSet presAssocID="{BB773432-FD4A-48D0-8925-BC14A9F8062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6ECFF2BE-F355-4A11-99DC-DBF0E6363BF2}" type="pres">
      <dgm:prSet presAssocID="{BB773432-FD4A-48D0-8925-BC14A9F80627}" presName="spaceRect" presStyleCnt="0"/>
      <dgm:spPr/>
    </dgm:pt>
    <dgm:pt modelId="{4EF0FC68-01FD-4E9A-AFF1-00C721BB9E67}" type="pres">
      <dgm:prSet presAssocID="{BB773432-FD4A-48D0-8925-BC14A9F80627}" presName="textRect" presStyleLbl="revTx" presStyleIdx="3" presStyleCnt="6">
        <dgm:presLayoutVars>
          <dgm:chMax val="1"/>
          <dgm:chPref val="1"/>
        </dgm:presLayoutVars>
      </dgm:prSet>
      <dgm:spPr/>
    </dgm:pt>
    <dgm:pt modelId="{71E712E4-0934-4B6F-A2D9-0148E38646D5}" type="pres">
      <dgm:prSet presAssocID="{348EDBA5-DEDC-48BB-95B9-AB4049227284}" presName="sibTrans" presStyleLbl="sibTrans2D1" presStyleIdx="0" presStyleCnt="0"/>
      <dgm:spPr/>
    </dgm:pt>
    <dgm:pt modelId="{F0C044AC-02C7-491C-B2AB-090295C7033C}" type="pres">
      <dgm:prSet presAssocID="{47A46AD2-6B27-4C2C-8105-50AAD0594A7F}" presName="compNode" presStyleCnt="0"/>
      <dgm:spPr/>
    </dgm:pt>
    <dgm:pt modelId="{45622750-7B9E-4250-94BC-3284FB9BEC3E}" type="pres">
      <dgm:prSet presAssocID="{47A46AD2-6B27-4C2C-8105-50AAD0594A7F}" presName="iconBgRect" presStyleLbl="bgShp" presStyleIdx="4" presStyleCnt="6"/>
      <dgm:spPr/>
    </dgm:pt>
    <dgm:pt modelId="{BE18EF2B-ED1D-43C2-8F4C-B542826FB706}" type="pres">
      <dgm:prSet presAssocID="{47A46AD2-6B27-4C2C-8105-50AAD0594A7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33A850D5-6E0F-4CBF-A488-D59A74537C1B}" type="pres">
      <dgm:prSet presAssocID="{47A46AD2-6B27-4C2C-8105-50AAD0594A7F}" presName="spaceRect" presStyleCnt="0"/>
      <dgm:spPr/>
    </dgm:pt>
    <dgm:pt modelId="{401BDB2B-0719-4562-85B4-31D7571C815A}" type="pres">
      <dgm:prSet presAssocID="{47A46AD2-6B27-4C2C-8105-50AAD0594A7F}" presName="textRect" presStyleLbl="revTx" presStyleIdx="4" presStyleCnt="6">
        <dgm:presLayoutVars>
          <dgm:chMax val="1"/>
          <dgm:chPref val="1"/>
        </dgm:presLayoutVars>
      </dgm:prSet>
      <dgm:spPr/>
    </dgm:pt>
    <dgm:pt modelId="{4DCE9DCB-29A0-4E47-A056-DCFE27A66018}" type="pres">
      <dgm:prSet presAssocID="{1D15EC59-9943-4F6F-BCCC-44DBDC17E459}" presName="sibTrans" presStyleLbl="sibTrans2D1" presStyleIdx="0" presStyleCnt="0"/>
      <dgm:spPr/>
    </dgm:pt>
    <dgm:pt modelId="{DF321341-5C7A-47BB-AE99-2E0387E25846}" type="pres">
      <dgm:prSet presAssocID="{D971C506-79B3-46CB-916A-0E0440D1EE8B}" presName="compNode" presStyleCnt="0"/>
      <dgm:spPr/>
    </dgm:pt>
    <dgm:pt modelId="{EA4B0E74-1AE4-4CB4-B6E0-49A5B2DFAF91}" type="pres">
      <dgm:prSet presAssocID="{D971C506-79B3-46CB-916A-0E0440D1EE8B}" presName="iconBgRect" presStyleLbl="bgShp" presStyleIdx="5" presStyleCnt="6"/>
      <dgm:spPr/>
    </dgm:pt>
    <dgm:pt modelId="{35C2B513-2E43-458A-94EA-A687B2925AE7}" type="pres">
      <dgm:prSet presAssocID="{D971C506-79B3-46CB-916A-0E0440D1EE8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esentation with Checklist"/>
        </a:ext>
      </dgm:extLst>
    </dgm:pt>
    <dgm:pt modelId="{C9228A9E-41A9-47F0-B59E-1E3D1E2617EA}" type="pres">
      <dgm:prSet presAssocID="{D971C506-79B3-46CB-916A-0E0440D1EE8B}" presName="spaceRect" presStyleCnt="0"/>
      <dgm:spPr/>
    </dgm:pt>
    <dgm:pt modelId="{A1CF15EF-8A11-4E25-996B-7C927667DE64}" type="pres">
      <dgm:prSet presAssocID="{D971C506-79B3-46CB-916A-0E0440D1EE8B}" presName="textRect" presStyleLbl="revTx" presStyleIdx="5" presStyleCnt="6">
        <dgm:presLayoutVars>
          <dgm:chMax val="1"/>
          <dgm:chPref val="1"/>
        </dgm:presLayoutVars>
      </dgm:prSet>
      <dgm:spPr/>
    </dgm:pt>
  </dgm:ptLst>
  <dgm:cxnLst>
    <dgm:cxn modelId="{9FB42D08-29D4-114F-9641-5021D1238099}" type="presOf" srcId="{D2F30EAE-AFF9-44E2-AA4A-1878AA78987F}" destId="{4E8CE697-20DB-4D43-AA0F-365AADA0F8AB}" srcOrd="0" destOrd="0" presId="urn:microsoft.com/office/officeart/2018/2/layout/IconCircleList"/>
    <dgm:cxn modelId="{62C71011-9DCB-0C41-A915-1841BE77E883}" type="presOf" srcId="{45A59A2A-7C0C-4797-808B-AE6598A09661}" destId="{7517A547-7BAC-4174-A240-513BB8CB2C04}" srcOrd="0" destOrd="0" presId="urn:microsoft.com/office/officeart/2018/2/layout/IconCircleList"/>
    <dgm:cxn modelId="{B3DD0824-1CEB-1E4E-8617-9EA37D456071}" type="presOf" srcId="{1CCAA5C3-127B-422A-B07A-2BE68CD79699}" destId="{931C2046-EDAF-4C97-999F-5D8CA0F3F60E}" srcOrd="0" destOrd="0" presId="urn:microsoft.com/office/officeart/2018/2/layout/IconCircleList"/>
    <dgm:cxn modelId="{87319F27-02B8-4845-A3F1-3F7B9E87FB75}" type="presOf" srcId="{1D15EC59-9943-4F6F-BCCC-44DBDC17E459}" destId="{4DCE9DCB-29A0-4E47-A056-DCFE27A66018}" srcOrd="0" destOrd="0" presId="urn:microsoft.com/office/officeart/2018/2/layout/IconCircleList"/>
    <dgm:cxn modelId="{7619312E-1CDE-5241-AB47-1B5EAC0DB046}" type="presOf" srcId="{22805280-E213-4C6B-9951-09B4BC2B93E2}" destId="{8334E9BF-E934-4949-93FC-A8C13F1997CD}" srcOrd="0" destOrd="0" presId="urn:microsoft.com/office/officeart/2018/2/layout/IconCircleList"/>
    <dgm:cxn modelId="{C6C1CC3C-B09C-104C-A1E5-B411E051AE7D}" type="presOf" srcId="{0E7361DB-7B42-47F3-ABBA-D266A882A48F}" destId="{8EFF9FB8-F1E0-4639-BC62-AC045071D237}" srcOrd="0" destOrd="0" presId="urn:microsoft.com/office/officeart/2018/2/layout/IconCircleList"/>
    <dgm:cxn modelId="{3CA0A53F-745D-4E31-8820-E8EB58C14523}" srcId="{45A59A2A-7C0C-4797-808B-AE6598A09661}" destId="{47A46AD2-6B27-4C2C-8105-50AAD0594A7F}" srcOrd="4" destOrd="0" parTransId="{66ECFEC8-A116-4651-899B-64267EF99321}" sibTransId="{1D15EC59-9943-4F6F-BCCC-44DBDC17E459}"/>
    <dgm:cxn modelId="{78F8E84E-524F-1640-9B5B-C3F2AD686B39}" type="presOf" srcId="{D971C506-79B3-46CB-916A-0E0440D1EE8B}" destId="{A1CF15EF-8A11-4E25-996B-7C927667DE64}" srcOrd="0" destOrd="0" presId="urn:microsoft.com/office/officeart/2018/2/layout/IconCircleList"/>
    <dgm:cxn modelId="{8EB16A50-611F-409E-8CB2-3F9945D1FC05}" srcId="{45A59A2A-7C0C-4797-808B-AE6598A09661}" destId="{D971C506-79B3-46CB-916A-0E0440D1EE8B}" srcOrd="5" destOrd="0" parTransId="{BB5309D8-2178-45F1-876F-401ACDBEDB6B}" sibTransId="{8B4A27A4-F1D0-48BB-888C-CB3886A3FE2F}"/>
    <dgm:cxn modelId="{65A48259-11C3-B545-9F3D-68A5DCFB8A43}" type="presOf" srcId="{47A46AD2-6B27-4C2C-8105-50AAD0594A7F}" destId="{401BDB2B-0719-4562-85B4-31D7571C815A}" srcOrd="0" destOrd="0" presId="urn:microsoft.com/office/officeart/2018/2/layout/IconCircleList"/>
    <dgm:cxn modelId="{3A226A8A-363F-5C46-B3AB-CD575B60A58D}" type="presOf" srcId="{BB773432-FD4A-48D0-8925-BC14A9F80627}" destId="{4EF0FC68-01FD-4E9A-AFF1-00C721BB9E67}" srcOrd="0" destOrd="0" presId="urn:microsoft.com/office/officeart/2018/2/layout/IconCircleList"/>
    <dgm:cxn modelId="{73364EAC-0067-43DA-A206-FFEA029425E1}" srcId="{45A59A2A-7C0C-4797-808B-AE6598A09661}" destId="{7F7DBBA3-BDF8-425D-B0BF-33EB4ECD5345}" srcOrd="0" destOrd="0" parTransId="{D46FD242-D107-4EAC-8264-31FA5E27F758}" sibTransId="{0E7361DB-7B42-47F3-ABBA-D266A882A48F}"/>
    <dgm:cxn modelId="{04B192B4-1D64-493B-8411-2B724FAFAA7C}" srcId="{45A59A2A-7C0C-4797-808B-AE6598A09661}" destId="{22805280-E213-4C6B-9951-09B4BC2B93E2}" srcOrd="2" destOrd="0" parTransId="{96991661-F670-44A2-ACBB-6D66B43E52B0}" sibTransId="{D2F30EAE-AFF9-44E2-AA4A-1878AA78987F}"/>
    <dgm:cxn modelId="{2E5871BA-A5E7-A24A-95F9-9FC080F82D73}" type="presOf" srcId="{F500A9E3-2124-4194-886E-2721057E2BC0}" destId="{8C54C6F4-4C89-4474-AF1D-84FDB861A9D1}" srcOrd="0" destOrd="0" presId="urn:microsoft.com/office/officeart/2018/2/layout/IconCircleList"/>
    <dgm:cxn modelId="{E07098C3-7C65-4740-93FA-9E3E73F051C5}" srcId="{45A59A2A-7C0C-4797-808B-AE6598A09661}" destId="{1CCAA5C3-127B-422A-B07A-2BE68CD79699}" srcOrd="1" destOrd="0" parTransId="{376F0DF2-C75E-4011-B234-40FE3660E24F}" sibTransId="{F500A9E3-2124-4194-886E-2721057E2BC0}"/>
    <dgm:cxn modelId="{1DED37DF-13E9-CA4E-B9FC-41D616511CB6}" type="presOf" srcId="{348EDBA5-DEDC-48BB-95B9-AB4049227284}" destId="{71E712E4-0934-4B6F-A2D9-0148E38646D5}" srcOrd="0" destOrd="0" presId="urn:microsoft.com/office/officeart/2018/2/layout/IconCircleList"/>
    <dgm:cxn modelId="{2FE461F2-1BF0-B444-A17A-39BB34375E40}" type="presOf" srcId="{7F7DBBA3-BDF8-425D-B0BF-33EB4ECD5345}" destId="{9370A37B-3821-49DC-B913-7023DDD95312}" srcOrd="0" destOrd="0" presId="urn:microsoft.com/office/officeart/2018/2/layout/IconCircleList"/>
    <dgm:cxn modelId="{10197EFA-1A25-41DE-B823-B0C2D22DA8BE}" srcId="{45A59A2A-7C0C-4797-808B-AE6598A09661}" destId="{BB773432-FD4A-48D0-8925-BC14A9F80627}" srcOrd="3" destOrd="0" parTransId="{9A5BC7B5-57DC-4E37-A00F-E45305CCA897}" sibTransId="{348EDBA5-DEDC-48BB-95B9-AB4049227284}"/>
    <dgm:cxn modelId="{0FD210FA-1D81-AF47-88BC-7488AF80D891}" type="presParOf" srcId="{7517A547-7BAC-4174-A240-513BB8CB2C04}" destId="{EF85895A-41B6-479C-AA97-5DE9E3FABFBC}" srcOrd="0" destOrd="0" presId="urn:microsoft.com/office/officeart/2018/2/layout/IconCircleList"/>
    <dgm:cxn modelId="{6EC4A01A-970A-6F49-B1E3-7FA0BDC38C4F}" type="presParOf" srcId="{EF85895A-41B6-479C-AA97-5DE9E3FABFBC}" destId="{C76E8DB3-CD47-4CE5-B9DA-583E9395D7DC}" srcOrd="0" destOrd="0" presId="urn:microsoft.com/office/officeart/2018/2/layout/IconCircleList"/>
    <dgm:cxn modelId="{E5221DA0-3B47-494A-A481-AF99681BB9CE}" type="presParOf" srcId="{C76E8DB3-CD47-4CE5-B9DA-583E9395D7DC}" destId="{E21AA85C-694B-41B2-8ED6-E49CBB189657}" srcOrd="0" destOrd="0" presId="urn:microsoft.com/office/officeart/2018/2/layout/IconCircleList"/>
    <dgm:cxn modelId="{64AADB0C-5242-9E44-BC83-24D496ABB916}" type="presParOf" srcId="{C76E8DB3-CD47-4CE5-B9DA-583E9395D7DC}" destId="{0938C4C3-6A73-4325-BD8A-C6036FAD4C44}" srcOrd="1" destOrd="0" presId="urn:microsoft.com/office/officeart/2018/2/layout/IconCircleList"/>
    <dgm:cxn modelId="{CEFDC9A9-894F-2949-8313-570C66F08411}" type="presParOf" srcId="{C76E8DB3-CD47-4CE5-B9DA-583E9395D7DC}" destId="{28E10BD5-4BD5-42E4-A8A7-ABDC5F030FEE}" srcOrd="2" destOrd="0" presId="urn:microsoft.com/office/officeart/2018/2/layout/IconCircleList"/>
    <dgm:cxn modelId="{29B7E104-D894-3D40-A199-294641341362}" type="presParOf" srcId="{C76E8DB3-CD47-4CE5-B9DA-583E9395D7DC}" destId="{9370A37B-3821-49DC-B913-7023DDD95312}" srcOrd="3" destOrd="0" presId="urn:microsoft.com/office/officeart/2018/2/layout/IconCircleList"/>
    <dgm:cxn modelId="{B5227A7B-7370-EA49-9F64-79B54AC450C6}" type="presParOf" srcId="{EF85895A-41B6-479C-AA97-5DE9E3FABFBC}" destId="{8EFF9FB8-F1E0-4639-BC62-AC045071D237}" srcOrd="1" destOrd="0" presId="urn:microsoft.com/office/officeart/2018/2/layout/IconCircleList"/>
    <dgm:cxn modelId="{11344ABF-35CA-A34B-BE91-575661A35DBC}" type="presParOf" srcId="{EF85895A-41B6-479C-AA97-5DE9E3FABFBC}" destId="{C71EB85D-D407-4A43-B481-048F3C0BF341}" srcOrd="2" destOrd="0" presId="urn:microsoft.com/office/officeart/2018/2/layout/IconCircleList"/>
    <dgm:cxn modelId="{D0233975-2FEF-0047-9EBB-E38EEF4878BF}" type="presParOf" srcId="{C71EB85D-D407-4A43-B481-048F3C0BF341}" destId="{68B4207B-690E-43B3-A314-66A303C81189}" srcOrd="0" destOrd="0" presId="urn:microsoft.com/office/officeart/2018/2/layout/IconCircleList"/>
    <dgm:cxn modelId="{8DC33D49-5A6F-DD47-87C4-F4C4913438A7}" type="presParOf" srcId="{C71EB85D-D407-4A43-B481-048F3C0BF341}" destId="{92FE8B71-ADB2-4967-A037-D152EAC881E4}" srcOrd="1" destOrd="0" presId="urn:microsoft.com/office/officeart/2018/2/layout/IconCircleList"/>
    <dgm:cxn modelId="{36747687-1A61-D144-B0FB-1BB18DD7B607}" type="presParOf" srcId="{C71EB85D-D407-4A43-B481-048F3C0BF341}" destId="{8849C91F-FAB2-4A40-9C68-636222818DD4}" srcOrd="2" destOrd="0" presId="urn:microsoft.com/office/officeart/2018/2/layout/IconCircleList"/>
    <dgm:cxn modelId="{3D669149-054D-D246-B7FD-4E2A6663A45F}" type="presParOf" srcId="{C71EB85D-D407-4A43-B481-048F3C0BF341}" destId="{931C2046-EDAF-4C97-999F-5D8CA0F3F60E}" srcOrd="3" destOrd="0" presId="urn:microsoft.com/office/officeart/2018/2/layout/IconCircleList"/>
    <dgm:cxn modelId="{0D7265F4-3E22-0D4A-9FFA-0F3341694AE1}" type="presParOf" srcId="{EF85895A-41B6-479C-AA97-5DE9E3FABFBC}" destId="{8C54C6F4-4C89-4474-AF1D-84FDB861A9D1}" srcOrd="3" destOrd="0" presId="urn:microsoft.com/office/officeart/2018/2/layout/IconCircleList"/>
    <dgm:cxn modelId="{179CEFB2-219F-1C46-8AB0-61C7194851E9}" type="presParOf" srcId="{EF85895A-41B6-479C-AA97-5DE9E3FABFBC}" destId="{0678C0C3-287B-4D41-BA1D-F30B69D2C7FB}" srcOrd="4" destOrd="0" presId="urn:microsoft.com/office/officeart/2018/2/layout/IconCircleList"/>
    <dgm:cxn modelId="{B4968750-97A4-064C-BE0A-C55026CC07DD}" type="presParOf" srcId="{0678C0C3-287B-4D41-BA1D-F30B69D2C7FB}" destId="{7DE493D8-8CED-4F05-ADC4-7885CCBA6CB4}" srcOrd="0" destOrd="0" presId="urn:microsoft.com/office/officeart/2018/2/layout/IconCircleList"/>
    <dgm:cxn modelId="{CD18599A-45B3-3649-A82D-9E8A6E3D51A9}" type="presParOf" srcId="{0678C0C3-287B-4D41-BA1D-F30B69D2C7FB}" destId="{D22CBE03-9A18-4689-9CA8-CE49AFA30F76}" srcOrd="1" destOrd="0" presId="urn:microsoft.com/office/officeart/2018/2/layout/IconCircleList"/>
    <dgm:cxn modelId="{907C5C6B-1C60-CD43-90BE-3078B0BE9018}" type="presParOf" srcId="{0678C0C3-287B-4D41-BA1D-F30B69D2C7FB}" destId="{3EF1FC4F-BC20-4DFD-933E-39A02A584DC2}" srcOrd="2" destOrd="0" presId="urn:microsoft.com/office/officeart/2018/2/layout/IconCircleList"/>
    <dgm:cxn modelId="{2087E5CA-1C11-2A46-95D4-4C33C8F2A555}" type="presParOf" srcId="{0678C0C3-287B-4D41-BA1D-F30B69D2C7FB}" destId="{8334E9BF-E934-4949-93FC-A8C13F1997CD}" srcOrd="3" destOrd="0" presId="urn:microsoft.com/office/officeart/2018/2/layout/IconCircleList"/>
    <dgm:cxn modelId="{9ABE2988-2758-1341-9B2D-5D283DFD8A98}" type="presParOf" srcId="{EF85895A-41B6-479C-AA97-5DE9E3FABFBC}" destId="{4E8CE697-20DB-4D43-AA0F-365AADA0F8AB}" srcOrd="5" destOrd="0" presId="urn:microsoft.com/office/officeart/2018/2/layout/IconCircleList"/>
    <dgm:cxn modelId="{A672554E-A676-6F4F-B2BE-903273289E58}" type="presParOf" srcId="{EF85895A-41B6-479C-AA97-5DE9E3FABFBC}" destId="{93BBA5E8-374E-4F1E-B812-E0268615BBA0}" srcOrd="6" destOrd="0" presId="urn:microsoft.com/office/officeart/2018/2/layout/IconCircleList"/>
    <dgm:cxn modelId="{71EA13B3-083E-5243-853F-0123075A300C}" type="presParOf" srcId="{93BBA5E8-374E-4F1E-B812-E0268615BBA0}" destId="{B24CF562-8F85-4175-A3C3-AB9C57249F45}" srcOrd="0" destOrd="0" presId="urn:microsoft.com/office/officeart/2018/2/layout/IconCircleList"/>
    <dgm:cxn modelId="{1E375894-E0B1-6F4B-B4F1-071FB0F41B74}" type="presParOf" srcId="{93BBA5E8-374E-4F1E-B812-E0268615BBA0}" destId="{66CBDB9F-2D69-47FF-B1ED-F3C19521B9DE}" srcOrd="1" destOrd="0" presId="urn:microsoft.com/office/officeart/2018/2/layout/IconCircleList"/>
    <dgm:cxn modelId="{49B03EC5-CDA4-A244-AAD7-2FCCAB8C7F7C}" type="presParOf" srcId="{93BBA5E8-374E-4F1E-B812-E0268615BBA0}" destId="{6ECFF2BE-F355-4A11-99DC-DBF0E6363BF2}" srcOrd="2" destOrd="0" presId="urn:microsoft.com/office/officeart/2018/2/layout/IconCircleList"/>
    <dgm:cxn modelId="{113D3840-F1D4-2A46-A13A-63B119B12ACB}" type="presParOf" srcId="{93BBA5E8-374E-4F1E-B812-E0268615BBA0}" destId="{4EF0FC68-01FD-4E9A-AFF1-00C721BB9E67}" srcOrd="3" destOrd="0" presId="urn:microsoft.com/office/officeart/2018/2/layout/IconCircleList"/>
    <dgm:cxn modelId="{213E7815-C57F-414B-A210-5198B19F3AAD}" type="presParOf" srcId="{EF85895A-41B6-479C-AA97-5DE9E3FABFBC}" destId="{71E712E4-0934-4B6F-A2D9-0148E38646D5}" srcOrd="7" destOrd="0" presId="urn:microsoft.com/office/officeart/2018/2/layout/IconCircleList"/>
    <dgm:cxn modelId="{75A143D8-997F-3C48-85FF-B6E52B3BFDD8}" type="presParOf" srcId="{EF85895A-41B6-479C-AA97-5DE9E3FABFBC}" destId="{F0C044AC-02C7-491C-B2AB-090295C7033C}" srcOrd="8" destOrd="0" presId="urn:microsoft.com/office/officeart/2018/2/layout/IconCircleList"/>
    <dgm:cxn modelId="{91B8479E-B4EA-D740-A234-2EFDCB77679E}" type="presParOf" srcId="{F0C044AC-02C7-491C-B2AB-090295C7033C}" destId="{45622750-7B9E-4250-94BC-3284FB9BEC3E}" srcOrd="0" destOrd="0" presId="urn:microsoft.com/office/officeart/2018/2/layout/IconCircleList"/>
    <dgm:cxn modelId="{EBC392CF-7181-E049-A1B4-CB1BC325DF37}" type="presParOf" srcId="{F0C044AC-02C7-491C-B2AB-090295C7033C}" destId="{BE18EF2B-ED1D-43C2-8F4C-B542826FB706}" srcOrd="1" destOrd="0" presId="urn:microsoft.com/office/officeart/2018/2/layout/IconCircleList"/>
    <dgm:cxn modelId="{2390C8BA-5763-2B4B-8A7F-CC192E3FFB28}" type="presParOf" srcId="{F0C044AC-02C7-491C-B2AB-090295C7033C}" destId="{33A850D5-6E0F-4CBF-A488-D59A74537C1B}" srcOrd="2" destOrd="0" presId="urn:microsoft.com/office/officeart/2018/2/layout/IconCircleList"/>
    <dgm:cxn modelId="{7A90140E-A4F8-8D43-9AD2-B12EA0839C04}" type="presParOf" srcId="{F0C044AC-02C7-491C-B2AB-090295C7033C}" destId="{401BDB2B-0719-4562-85B4-31D7571C815A}" srcOrd="3" destOrd="0" presId="urn:microsoft.com/office/officeart/2018/2/layout/IconCircleList"/>
    <dgm:cxn modelId="{AF825F92-D577-EC40-A8CD-EF56D7192F22}" type="presParOf" srcId="{EF85895A-41B6-479C-AA97-5DE9E3FABFBC}" destId="{4DCE9DCB-29A0-4E47-A056-DCFE27A66018}" srcOrd="9" destOrd="0" presId="urn:microsoft.com/office/officeart/2018/2/layout/IconCircleList"/>
    <dgm:cxn modelId="{B0499E85-F46F-C045-9D7A-E0EBBB5B008B}" type="presParOf" srcId="{EF85895A-41B6-479C-AA97-5DE9E3FABFBC}" destId="{DF321341-5C7A-47BB-AE99-2E0387E25846}" srcOrd="10" destOrd="0" presId="urn:microsoft.com/office/officeart/2018/2/layout/IconCircleList"/>
    <dgm:cxn modelId="{939EDAE9-6427-6244-A6C4-1C59A3A0FBB1}" type="presParOf" srcId="{DF321341-5C7A-47BB-AE99-2E0387E25846}" destId="{EA4B0E74-1AE4-4CB4-B6E0-49A5B2DFAF91}" srcOrd="0" destOrd="0" presId="urn:microsoft.com/office/officeart/2018/2/layout/IconCircleList"/>
    <dgm:cxn modelId="{C265305A-2318-E24D-B52E-2667D6D756E7}" type="presParOf" srcId="{DF321341-5C7A-47BB-AE99-2E0387E25846}" destId="{35C2B513-2E43-458A-94EA-A687B2925AE7}" srcOrd="1" destOrd="0" presId="urn:microsoft.com/office/officeart/2018/2/layout/IconCircleList"/>
    <dgm:cxn modelId="{D2EE37D5-54D2-D848-8225-918ADA4403E4}" type="presParOf" srcId="{DF321341-5C7A-47BB-AE99-2E0387E25846}" destId="{C9228A9E-41A9-47F0-B59E-1E3D1E2617EA}" srcOrd="2" destOrd="0" presId="urn:microsoft.com/office/officeart/2018/2/layout/IconCircleList"/>
    <dgm:cxn modelId="{00F81962-DEF2-8449-8A0E-D81AF0216A7B}" type="presParOf" srcId="{DF321341-5C7A-47BB-AE99-2E0387E25846}" destId="{A1CF15EF-8A11-4E25-996B-7C927667DE6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28C3C-D753-7A41-A1F4-C1EBF92CB160}">
      <dsp:nvSpPr>
        <dsp:cNvPr id="0" name=""/>
        <dsp:cNvSpPr/>
      </dsp:nvSpPr>
      <dsp:spPr>
        <a:xfrm>
          <a:off x="1413127"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1574" y="604353"/>
        <a:ext cx="16183" cy="3236"/>
      </dsp:txXfrm>
    </dsp:sp>
    <dsp:sp modelId="{9E02762A-B2D6-BD44-8F02-BB33106C9FB9}">
      <dsp:nvSpPr>
        <dsp:cNvPr id="0" name=""/>
        <dsp:cNvSpPr/>
      </dsp:nvSpPr>
      <dsp:spPr>
        <a:xfrm>
          <a:off x="7626" y="183781"/>
          <a:ext cx="1407300" cy="84438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Agenda</a:t>
          </a:r>
          <a:endParaRPr lang="en-US" sz="1400" kern="1200"/>
        </a:p>
      </dsp:txBody>
      <dsp:txXfrm>
        <a:off x="7626" y="183781"/>
        <a:ext cx="1407300" cy="844380"/>
      </dsp:txXfrm>
    </dsp:sp>
    <dsp:sp modelId="{9C0410D3-BD1E-044A-B7E8-6C6096C8BAC5}">
      <dsp:nvSpPr>
        <dsp:cNvPr id="0" name=""/>
        <dsp:cNvSpPr/>
      </dsp:nvSpPr>
      <dsp:spPr>
        <a:xfrm>
          <a:off x="3144106"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1256567"/>
              <a:satOff val="26"/>
              <a:lumOff val="-4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2553" y="604353"/>
        <a:ext cx="16183" cy="3236"/>
      </dsp:txXfrm>
    </dsp:sp>
    <dsp:sp modelId="{66D67614-2CEC-5440-8585-6B4605A8E5E0}">
      <dsp:nvSpPr>
        <dsp:cNvPr id="0" name=""/>
        <dsp:cNvSpPr/>
      </dsp:nvSpPr>
      <dsp:spPr>
        <a:xfrm>
          <a:off x="1738606" y="183781"/>
          <a:ext cx="1407300" cy="844380"/>
        </a:xfrm>
        <a:prstGeom prst="rect">
          <a:avLst/>
        </a:prstGeom>
        <a:solidFill>
          <a:schemeClr val="accent5">
            <a:hueOff val="-1182651"/>
            <a:satOff val="25"/>
            <a:lumOff val="-4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Team Member Roles and Responsibilities</a:t>
          </a:r>
          <a:endParaRPr lang="en-US" sz="1400" kern="1200"/>
        </a:p>
      </dsp:txBody>
      <dsp:txXfrm>
        <a:off x="1738606" y="183781"/>
        <a:ext cx="1407300" cy="844380"/>
      </dsp:txXfrm>
    </dsp:sp>
    <dsp:sp modelId="{CCCBEE70-61B6-B741-BB94-2F26F9BF96CE}">
      <dsp:nvSpPr>
        <dsp:cNvPr id="0" name=""/>
        <dsp:cNvSpPr/>
      </dsp:nvSpPr>
      <dsp:spPr>
        <a:xfrm>
          <a:off x="4875085"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2513133"/>
              <a:satOff val="52"/>
              <a:lumOff val="-88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33" y="604353"/>
        <a:ext cx="16183" cy="3236"/>
      </dsp:txXfrm>
    </dsp:sp>
    <dsp:sp modelId="{D890BC15-AB3F-E649-A9C3-EA6DA42A064B}">
      <dsp:nvSpPr>
        <dsp:cNvPr id="0" name=""/>
        <dsp:cNvSpPr/>
      </dsp:nvSpPr>
      <dsp:spPr>
        <a:xfrm>
          <a:off x="3469585" y="183781"/>
          <a:ext cx="1407300" cy="844380"/>
        </a:xfrm>
        <a:prstGeom prst="rect">
          <a:avLst/>
        </a:prstGeom>
        <a:solidFill>
          <a:schemeClr val="accent5">
            <a:hueOff val="-2365302"/>
            <a:satOff val="49"/>
            <a:lumOff val="-8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Improvements from Professor Feedback</a:t>
          </a:r>
          <a:endParaRPr lang="en-US" sz="1400" kern="1200"/>
        </a:p>
      </dsp:txBody>
      <dsp:txXfrm>
        <a:off x="3469585" y="183781"/>
        <a:ext cx="1407300" cy="844380"/>
      </dsp:txXfrm>
    </dsp:sp>
    <dsp:sp modelId="{36B68B2D-4A1E-2246-93A5-CB825A559307}">
      <dsp:nvSpPr>
        <dsp:cNvPr id="0" name=""/>
        <dsp:cNvSpPr/>
      </dsp:nvSpPr>
      <dsp:spPr>
        <a:xfrm>
          <a:off x="6606064"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3769700"/>
              <a:satOff val="78"/>
              <a:lumOff val="-132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4512" y="604353"/>
        <a:ext cx="16183" cy="3236"/>
      </dsp:txXfrm>
    </dsp:sp>
    <dsp:sp modelId="{2C4E9E04-9319-FA4F-8AF2-4C0F9A9F48B0}">
      <dsp:nvSpPr>
        <dsp:cNvPr id="0" name=""/>
        <dsp:cNvSpPr/>
      </dsp:nvSpPr>
      <dsp:spPr>
        <a:xfrm>
          <a:off x="5200564" y="183781"/>
          <a:ext cx="1407300" cy="844380"/>
        </a:xfrm>
        <a:prstGeom prst="rect">
          <a:avLst/>
        </a:prstGeom>
        <a:solidFill>
          <a:schemeClr val="accent5">
            <a:hueOff val="-3547953"/>
            <a:satOff val="74"/>
            <a:lumOff val="-12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Project Description</a:t>
          </a:r>
          <a:endParaRPr lang="en-US" sz="1400" kern="1200"/>
        </a:p>
      </dsp:txBody>
      <dsp:txXfrm>
        <a:off x="5200564" y="183781"/>
        <a:ext cx="1407300" cy="844380"/>
      </dsp:txXfrm>
    </dsp:sp>
    <dsp:sp modelId="{8CC8B741-6F0C-984E-BC4A-46CF33376560}">
      <dsp:nvSpPr>
        <dsp:cNvPr id="0" name=""/>
        <dsp:cNvSpPr/>
      </dsp:nvSpPr>
      <dsp:spPr>
        <a:xfrm>
          <a:off x="8337043"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5026266"/>
              <a:satOff val="105"/>
              <a:lumOff val="-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75491" y="604353"/>
        <a:ext cx="16183" cy="3236"/>
      </dsp:txXfrm>
    </dsp:sp>
    <dsp:sp modelId="{4A9BCC9F-3946-9744-8450-A642E285C355}">
      <dsp:nvSpPr>
        <dsp:cNvPr id="0" name=""/>
        <dsp:cNvSpPr/>
      </dsp:nvSpPr>
      <dsp:spPr>
        <a:xfrm>
          <a:off x="6931543" y="183781"/>
          <a:ext cx="1407300" cy="844380"/>
        </a:xfrm>
        <a:prstGeom prst="rect">
          <a:avLst/>
        </a:prstGeom>
        <a:solidFill>
          <a:schemeClr val="accent5">
            <a:hueOff val="-4730603"/>
            <a:satOff val="98"/>
            <a:lumOff val="-16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Team Working Agreement</a:t>
          </a:r>
          <a:endParaRPr lang="en-US" sz="1400" kern="1200"/>
        </a:p>
      </dsp:txBody>
      <dsp:txXfrm>
        <a:off x="6931543" y="183781"/>
        <a:ext cx="1407300" cy="844380"/>
      </dsp:txXfrm>
    </dsp:sp>
    <dsp:sp modelId="{3CE3DA28-B514-BA49-80BD-07C795AC2B07}">
      <dsp:nvSpPr>
        <dsp:cNvPr id="0" name=""/>
        <dsp:cNvSpPr/>
      </dsp:nvSpPr>
      <dsp:spPr>
        <a:xfrm>
          <a:off x="711277" y="1026361"/>
          <a:ext cx="8654895" cy="293079"/>
        </a:xfrm>
        <a:custGeom>
          <a:avLst/>
          <a:gdLst/>
          <a:ahLst/>
          <a:cxnLst/>
          <a:rect l="0" t="0" r="0" b="0"/>
          <a:pathLst>
            <a:path>
              <a:moveTo>
                <a:pt x="8654895" y="0"/>
              </a:moveTo>
              <a:lnTo>
                <a:pt x="8654895" y="163639"/>
              </a:lnTo>
              <a:lnTo>
                <a:pt x="0" y="163639"/>
              </a:lnTo>
              <a:lnTo>
                <a:pt x="0" y="293079"/>
              </a:lnTo>
            </a:path>
          </a:pathLst>
        </a:custGeom>
        <a:noFill/>
        <a:ln w="6350" cap="flat" cmpd="sng" algn="ctr">
          <a:solidFill>
            <a:schemeClr val="accent5">
              <a:hueOff val="-6282833"/>
              <a:satOff val="131"/>
              <a:lumOff val="-22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2201" y="1171283"/>
        <a:ext cx="433047" cy="3236"/>
      </dsp:txXfrm>
    </dsp:sp>
    <dsp:sp modelId="{51396178-A7E7-4746-AC84-521510482729}">
      <dsp:nvSpPr>
        <dsp:cNvPr id="0" name=""/>
        <dsp:cNvSpPr/>
      </dsp:nvSpPr>
      <dsp:spPr>
        <a:xfrm>
          <a:off x="8662522" y="183781"/>
          <a:ext cx="1407300" cy="844380"/>
        </a:xfrm>
        <a:prstGeom prst="rect">
          <a:avLst/>
        </a:prstGeom>
        <a:solidFill>
          <a:schemeClr val="accent5">
            <a:hueOff val="-5913255"/>
            <a:satOff val="123"/>
            <a:lumOff val="-20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Personas</a:t>
          </a:r>
          <a:endParaRPr lang="en-US" sz="1400" kern="1200"/>
        </a:p>
      </dsp:txBody>
      <dsp:txXfrm>
        <a:off x="8662522" y="183781"/>
        <a:ext cx="1407300" cy="844380"/>
      </dsp:txXfrm>
    </dsp:sp>
    <dsp:sp modelId="{ACD68214-70ED-2C40-AEB0-99D30174D40D}">
      <dsp:nvSpPr>
        <dsp:cNvPr id="0" name=""/>
        <dsp:cNvSpPr/>
      </dsp:nvSpPr>
      <dsp:spPr>
        <a:xfrm>
          <a:off x="1413127"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7539399"/>
              <a:satOff val="157"/>
              <a:lumOff val="-264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1574" y="1772412"/>
        <a:ext cx="16183" cy="3236"/>
      </dsp:txXfrm>
    </dsp:sp>
    <dsp:sp modelId="{2F8B6984-B3F9-6149-B8AA-EF32A3FAF865}">
      <dsp:nvSpPr>
        <dsp:cNvPr id="0" name=""/>
        <dsp:cNvSpPr/>
      </dsp:nvSpPr>
      <dsp:spPr>
        <a:xfrm>
          <a:off x="7626" y="1351840"/>
          <a:ext cx="1407300" cy="844380"/>
        </a:xfrm>
        <a:prstGeom prst="rect">
          <a:avLst/>
        </a:prstGeom>
        <a:solidFill>
          <a:schemeClr val="accent5">
            <a:hueOff val="-7095905"/>
            <a:satOff val="148"/>
            <a:lumOff val="-2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MVP</a:t>
          </a:r>
          <a:endParaRPr lang="en-US" sz="1400" kern="1200"/>
        </a:p>
      </dsp:txBody>
      <dsp:txXfrm>
        <a:off x="7626" y="1351840"/>
        <a:ext cx="1407300" cy="844380"/>
      </dsp:txXfrm>
    </dsp:sp>
    <dsp:sp modelId="{CD909BCC-AACD-CB4C-9232-8CC4316A2ECF}">
      <dsp:nvSpPr>
        <dsp:cNvPr id="0" name=""/>
        <dsp:cNvSpPr/>
      </dsp:nvSpPr>
      <dsp:spPr>
        <a:xfrm>
          <a:off x="3144106"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8795966"/>
              <a:satOff val="183"/>
              <a:lumOff val="-308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2553" y="1772412"/>
        <a:ext cx="16183" cy="3236"/>
      </dsp:txXfrm>
    </dsp:sp>
    <dsp:sp modelId="{139F03E9-AF1C-E746-9475-EF71BE2CA55C}">
      <dsp:nvSpPr>
        <dsp:cNvPr id="0" name=""/>
        <dsp:cNvSpPr/>
      </dsp:nvSpPr>
      <dsp:spPr>
        <a:xfrm>
          <a:off x="1738606" y="1351840"/>
          <a:ext cx="1407300" cy="844380"/>
        </a:xfrm>
        <a:prstGeom prst="rect">
          <a:avLst/>
        </a:prstGeom>
        <a:solidFill>
          <a:schemeClr val="accent5">
            <a:hueOff val="-8278556"/>
            <a:satOff val="172"/>
            <a:lumOff val="-29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Technologies</a:t>
          </a:r>
          <a:endParaRPr lang="en-US" sz="1400" kern="1200"/>
        </a:p>
      </dsp:txBody>
      <dsp:txXfrm>
        <a:off x="1738606" y="1351840"/>
        <a:ext cx="1407300" cy="844380"/>
      </dsp:txXfrm>
    </dsp:sp>
    <dsp:sp modelId="{CF0B059F-91D1-344A-93B6-5A9C8848AD28}">
      <dsp:nvSpPr>
        <dsp:cNvPr id="0" name=""/>
        <dsp:cNvSpPr/>
      </dsp:nvSpPr>
      <dsp:spPr>
        <a:xfrm>
          <a:off x="4875085"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10052532"/>
              <a:satOff val="209"/>
              <a:lumOff val="-352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33" y="1772412"/>
        <a:ext cx="16183" cy="3236"/>
      </dsp:txXfrm>
    </dsp:sp>
    <dsp:sp modelId="{9D679BDB-4DE2-F84F-87E2-F2020B84A91E}">
      <dsp:nvSpPr>
        <dsp:cNvPr id="0" name=""/>
        <dsp:cNvSpPr/>
      </dsp:nvSpPr>
      <dsp:spPr>
        <a:xfrm>
          <a:off x="3469585" y="1351840"/>
          <a:ext cx="1407300" cy="844380"/>
        </a:xfrm>
        <a:prstGeom prst="rect">
          <a:avLst/>
        </a:prstGeom>
        <a:solidFill>
          <a:schemeClr val="accent5">
            <a:hueOff val="-9461207"/>
            <a:satOff val="197"/>
            <a:lumOff val="-33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Algorithms</a:t>
          </a:r>
          <a:endParaRPr lang="en-US" sz="1400" kern="1200"/>
        </a:p>
      </dsp:txBody>
      <dsp:txXfrm>
        <a:off x="3469585" y="1351840"/>
        <a:ext cx="1407300" cy="844380"/>
      </dsp:txXfrm>
    </dsp:sp>
    <dsp:sp modelId="{B19095BB-6EF7-6744-A168-69D7B562F567}">
      <dsp:nvSpPr>
        <dsp:cNvPr id="0" name=""/>
        <dsp:cNvSpPr/>
      </dsp:nvSpPr>
      <dsp:spPr>
        <a:xfrm>
          <a:off x="6606064"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11309099"/>
              <a:satOff val="235"/>
              <a:lumOff val="-39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4512" y="1772412"/>
        <a:ext cx="16183" cy="3236"/>
      </dsp:txXfrm>
    </dsp:sp>
    <dsp:sp modelId="{6CD692C8-506B-4F4F-B5EA-482F5FB85AE9}">
      <dsp:nvSpPr>
        <dsp:cNvPr id="0" name=""/>
        <dsp:cNvSpPr/>
      </dsp:nvSpPr>
      <dsp:spPr>
        <a:xfrm>
          <a:off x="5200564" y="1351840"/>
          <a:ext cx="1407300" cy="844380"/>
        </a:xfrm>
        <a:prstGeom prst="rect">
          <a:avLst/>
        </a:prstGeom>
        <a:solidFill>
          <a:schemeClr val="accent5">
            <a:hueOff val="-10643859"/>
            <a:satOff val="221"/>
            <a:lumOff val="-37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dirty="0"/>
            <a:t>Diagrams</a:t>
          </a:r>
          <a:endParaRPr lang="en-US" sz="1400" kern="1200" dirty="0"/>
        </a:p>
      </dsp:txBody>
      <dsp:txXfrm>
        <a:off x="5200564" y="1351840"/>
        <a:ext cx="1407300" cy="844380"/>
      </dsp:txXfrm>
    </dsp:sp>
    <dsp:sp modelId="{F8A48470-B678-4249-9F01-ADF24388084A}">
      <dsp:nvSpPr>
        <dsp:cNvPr id="0" name=""/>
        <dsp:cNvSpPr/>
      </dsp:nvSpPr>
      <dsp:spPr>
        <a:xfrm>
          <a:off x="8337043"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12565666"/>
              <a:satOff val="261"/>
              <a:lumOff val="-441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475491" y="1772412"/>
        <a:ext cx="16183" cy="3236"/>
      </dsp:txXfrm>
    </dsp:sp>
    <dsp:sp modelId="{2D5B213A-A584-9E41-BF35-C85481A482D0}">
      <dsp:nvSpPr>
        <dsp:cNvPr id="0" name=""/>
        <dsp:cNvSpPr/>
      </dsp:nvSpPr>
      <dsp:spPr>
        <a:xfrm>
          <a:off x="6931543" y="1351840"/>
          <a:ext cx="1407300" cy="844380"/>
        </a:xfrm>
        <a:prstGeom prst="rect">
          <a:avLst/>
        </a:prstGeom>
        <a:solidFill>
          <a:schemeClr val="accent5">
            <a:hueOff val="-11826509"/>
            <a:satOff val="246"/>
            <a:lumOff val="-41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US" sz="1400" kern="1200" dirty="0"/>
            <a:t>Recap</a:t>
          </a:r>
        </a:p>
      </dsp:txBody>
      <dsp:txXfrm>
        <a:off x="6931543" y="1351840"/>
        <a:ext cx="1407300" cy="844380"/>
      </dsp:txXfrm>
    </dsp:sp>
    <dsp:sp modelId="{C98BC228-EC63-7849-B996-DF4B22F68E01}">
      <dsp:nvSpPr>
        <dsp:cNvPr id="0" name=""/>
        <dsp:cNvSpPr/>
      </dsp:nvSpPr>
      <dsp:spPr>
        <a:xfrm>
          <a:off x="711277" y="2194421"/>
          <a:ext cx="8654895" cy="293079"/>
        </a:xfrm>
        <a:custGeom>
          <a:avLst/>
          <a:gdLst/>
          <a:ahLst/>
          <a:cxnLst/>
          <a:rect l="0" t="0" r="0" b="0"/>
          <a:pathLst>
            <a:path>
              <a:moveTo>
                <a:pt x="8654895" y="0"/>
              </a:moveTo>
              <a:lnTo>
                <a:pt x="8654895" y="163639"/>
              </a:lnTo>
              <a:lnTo>
                <a:pt x="0" y="163639"/>
              </a:lnTo>
              <a:lnTo>
                <a:pt x="0" y="293079"/>
              </a:lnTo>
            </a:path>
          </a:pathLst>
        </a:custGeom>
        <a:noFill/>
        <a:ln w="6350" cap="flat" cmpd="sng" algn="ctr">
          <a:solidFill>
            <a:schemeClr val="accent5">
              <a:hueOff val="-13822232"/>
              <a:satOff val="287"/>
              <a:lumOff val="-48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2201" y="2339342"/>
        <a:ext cx="433047" cy="3236"/>
      </dsp:txXfrm>
    </dsp:sp>
    <dsp:sp modelId="{30335F48-6472-4C46-9027-CD9CD8338C46}">
      <dsp:nvSpPr>
        <dsp:cNvPr id="0" name=""/>
        <dsp:cNvSpPr/>
      </dsp:nvSpPr>
      <dsp:spPr>
        <a:xfrm>
          <a:off x="8662522" y="1351840"/>
          <a:ext cx="1407300" cy="844380"/>
        </a:xfrm>
        <a:prstGeom prst="rect">
          <a:avLst/>
        </a:prstGeom>
        <a:solidFill>
          <a:schemeClr val="accent5">
            <a:hueOff val="-13009160"/>
            <a:satOff val="270"/>
            <a:lumOff val="-45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Product Backlog</a:t>
          </a:r>
          <a:endParaRPr lang="en-US" sz="1400" kern="1200"/>
        </a:p>
      </dsp:txBody>
      <dsp:txXfrm>
        <a:off x="8662522" y="1351840"/>
        <a:ext cx="1407300" cy="844380"/>
      </dsp:txXfrm>
    </dsp:sp>
    <dsp:sp modelId="{1250D2C3-B487-CF4F-9398-72880AD6E88A}">
      <dsp:nvSpPr>
        <dsp:cNvPr id="0" name=""/>
        <dsp:cNvSpPr/>
      </dsp:nvSpPr>
      <dsp:spPr>
        <a:xfrm>
          <a:off x="1413127"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5078799"/>
              <a:satOff val="314"/>
              <a:lumOff val="-529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1574" y="2940471"/>
        <a:ext cx="16183" cy="3236"/>
      </dsp:txXfrm>
    </dsp:sp>
    <dsp:sp modelId="{CFD23ED7-38A4-1340-91E3-EADA1DFC499E}">
      <dsp:nvSpPr>
        <dsp:cNvPr id="0" name=""/>
        <dsp:cNvSpPr/>
      </dsp:nvSpPr>
      <dsp:spPr>
        <a:xfrm>
          <a:off x="7626" y="2519900"/>
          <a:ext cx="1407300" cy="844380"/>
        </a:xfrm>
        <a:prstGeom prst="rect">
          <a:avLst/>
        </a:prstGeom>
        <a:solidFill>
          <a:schemeClr val="accent5">
            <a:hueOff val="-14191811"/>
            <a:satOff val="295"/>
            <a:lumOff val="-49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dirty="0"/>
            <a:t>Sprint 3 Backlog</a:t>
          </a:r>
          <a:endParaRPr lang="en-US" sz="1400" kern="1200" dirty="0"/>
        </a:p>
      </dsp:txBody>
      <dsp:txXfrm>
        <a:off x="7626" y="2519900"/>
        <a:ext cx="1407300" cy="844380"/>
      </dsp:txXfrm>
    </dsp:sp>
    <dsp:sp modelId="{D44C0870-FF4A-8A4D-8891-79255DD8BA84}">
      <dsp:nvSpPr>
        <dsp:cNvPr id="0" name=""/>
        <dsp:cNvSpPr/>
      </dsp:nvSpPr>
      <dsp:spPr>
        <a:xfrm>
          <a:off x="3144106"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6335364"/>
              <a:satOff val="340"/>
              <a:lumOff val="-57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2553" y="2940471"/>
        <a:ext cx="16183" cy="3236"/>
      </dsp:txXfrm>
    </dsp:sp>
    <dsp:sp modelId="{9994FBEE-F0AE-6041-9716-FC8A057BD9B4}">
      <dsp:nvSpPr>
        <dsp:cNvPr id="0" name=""/>
        <dsp:cNvSpPr/>
      </dsp:nvSpPr>
      <dsp:spPr>
        <a:xfrm>
          <a:off x="1738606" y="2519900"/>
          <a:ext cx="1407300" cy="844380"/>
        </a:xfrm>
        <a:prstGeom prst="rect">
          <a:avLst/>
        </a:prstGeom>
        <a:solidFill>
          <a:schemeClr val="accent5">
            <a:hueOff val="-15374462"/>
            <a:satOff val="320"/>
            <a:lumOff val="-53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Metrics</a:t>
          </a:r>
          <a:endParaRPr lang="en-US" sz="1400" kern="1200"/>
        </a:p>
      </dsp:txBody>
      <dsp:txXfrm>
        <a:off x="1738606" y="2519900"/>
        <a:ext cx="1407300" cy="844380"/>
      </dsp:txXfrm>
    </dsp:sp>
    <dsp:sp modelId="{AE833695-8135-7B4B-BC5B-6DF8E797B43F}">
      <dsp:nvSpPr>
        <dsp:cNvPr id="0" name=""/>
        <dsp:cNvSpPr/>
      </dsp:nvSpPr>
      <dsp:spPr>
        <a:xfrm>
          <a:off x="4875085"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7591931"/>
              <a:satOff val="366"/>
              <a:lumOff val="-61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33" y="2940471"/>
        <a:ext cx="16183" cy="3236"/>
      </dsp:txXfrm>
    </dsp:sp>
    <dsp:sp modelId="{3C98CC25-A594-9740-9597-C7F1D354FB13}">
      <dsp:nvSpPr>
        <dsp:cNvPr id="0" name=""/>
        <dsp:cNvSpPr/>
      </dsp:nvSpPr>
      <dsp:spPr>
        <a:xfrm>
          <a:off x="3469585" y="2519900"/>
          <a:ext cx="1407300" cy="844380"/>
        </a:xfrm>
        <a:prstGeom prst="rect">
          <a:avLst/>
        </a:prstGeom>
        <a:solidFill>
          <a:schemeClr val="accent5">
            <a:hueOff val="-16557112"/>
            <a:satOff val="344"/>
            <a:lumOff val="-58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dirty="0"/>
            <a:t>Retrospective</a:t>
          </a:r>
          <a:endParaRPr lang="en-US" sz="1400" kern="1200" dirty="0"/>
        </a:p>
      </dsp:txBody>
      <dsp:txXfrm>
        <a:off x="3469585" y="2519900"/>
        <a:ext cx="1407300" cy="844380"/>
      </dsp:txXfrm>
    </dsp:sp>
    <dsp:sp modelId="{9C42881C-5056-C74D-A50C-02F7AC3B6419}">
      <dsp:nvSpPr>
        <dsp:cNvPr id="0" name=""/>
        <dsp:cNvSpPr/>
      </dsp:nvSpPr>
      <dsp:spPr>
        <a:xfrm>
          <a:off x="6606064"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8848498"/>
              <a:satOff val="392"/>
              <a:lumOff val="-661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4512" y="2940471"/>
        <a:ext cx="16183" cy="3236"/>
      </dsp:txXfrm>
    </dsp:sp>
    <dsp:sp modelId="{7C76EB02-86A5-C849-A9D2-AD069CDBB5F6}">
      <dsp:nvSpPr>
        <dsp:cNvPr id="0" name=""/>
        <dsp:cNvSpPr/>
      </dsp:nvSpPr>
      <dsp:spPr>
        <a:xfrm>
          <a:off x="5200564" y="2519900"/>
          <a:ext cx="1407300" cy="844380"/>
        </a:xfrm>
        <a:prstGeom prst="rect">
          <a:avLst/>
        </a:prstGeom>
        <a:solidFill>
          <a:schemeClr val="accent5">
            <a:hueOff val="-17739763"/>
            <a:satOff val="369"/>
            <a:lumOff val="-62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dirty="0"/>
            <a:t>Project Demo - Sprint 3</a:t>
          </a:r>
          <a:endParaRPr lang="en-US" sz="1400" kern="1200" dirty="0"/>
        </a:p>
      </dsp:txBody>
      <dsp:txXfrm>
        <a:off x="5200564" y="2519900"/>
        <a:ext cx="1407300" cy="844380"/>
      </dsp:txXfrm>
    </dsp:sp>
    <dsp:sp modelId="{3B4AA008-9087-914D-A56E-B657AF072EAE}">
      <dsp:nvSpPr>
        <dsp:cNvPr id="0" name=""/>
        <dsp:cNvSpPr/>
      </dsp:nvSpPr>
      <dsp:spPr>
        <a:xfrm>
          <a:off x="8337043"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20105065"/>
              <a:satOff val="418"/>
              <a:lumOff val="-705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75491" y="2940471"/>
        <a:ext cx="16183" cy="3236"/>
      </dsp:txXfrm>
    </dsp:sp>
    <dsp:sp modelId="{91334311-10C6-D44C-914C-E11FD68C6560}">
      <dsp:nvSpPr>
        <dsp:cNvPr id="0" name=""/>
        <dsp:cNvSpPr/>
      </dsp:nvSpPr>
      <dsp:spPr>
        <a:xfrm>
          <a:off x="6931543" y="2519900"/>
          <a:ext cx="1407300" cy="844380"/>
        </a:xfrm>
        <a:prstGeom prst="rect">
          <a:avLst/>
        </a:prstGeom>
        <a:solidFill>
          <a:schemeClr val="accent5">
            <a:hueOff val="-18922414"/>
            <a:satOff val="393"/>
            <a:lumOff val="-66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GitHub Link</a:t>
          </a:r>
          <a:endParaRPr lang="en-US" sz="1400" kern="1200"/>
        </a:p>
      </dsp:txBody>
      <dsp:txXfrm>
        <a:off x="6931543" y="2519900"/>
        <a:ext cx="1407300" cy="844380"/>
      </dsp:txXfrm>
    </dsp:sp>
    <dsp:sp modelId="{0C3688D3-B33E-5648-94A0-183FD4EA4799}">
      <dsp:nvSpPr>
        <dsp:cNvPr id="0" name=""/>
        <dsp:cNvSpPr/>
      </dsp:nvSpPr>
      <dsp:spPr>
        <a:xfrm>
          <a:off x="8662522" y="2519900"/>
          <a:ext cx="1407300" cy="844380"/>
        </a:xfrm>
        <a:prstGeom prst="rect">
          <a:avLst/>
        </a:prstGeom>
        <a:solidFill>
          <a:schemeClr val="accent5">
            <a:hueOff val="-20105065"/>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Live Application Demo</a:t>
          </a:r>
          <a:endParaRPr lang="en-US" sz="1400" kern="1200"/>
        </a:p>
      </dsp:txBody>
      <dsp:txXfrm>
        <a:off x="8662522" y="2519900"/>
        <a:ext cx="1407300" cy="844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AA85C-694B-41B2-8ED6-E49CBB189657}">
      <dsp:nvSpPr>
        <dsp:cNvPr id="0" name=""/>
        <dsp:cNvSpPr/>
      </dsp:nvSpPr>
      <dsp:spPr>
        <a:xfrm>
          <a:off x="22639" y="914661"/>
          <a:ext cx="914353" cy="914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8C4C3-6A73-4325-BD8A-C6036FAD4C44}">
      <dsp:nvSpPr>
        <dsp:cNvPr id="0" name=""/>
        <dsp:cNvSpPr/>
      </dsp:nvSpPr>
      <dsp:spPr>
        <a:xfrm>
          <a:off x="214653" y="1106675"/>
          <a:ext cx="530325" cy="5303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0A37B-3821-49DC-B913-7023DDD95312}">
      <dsp:nvSpPr>
        <dsp:cNvPr id="0" name=""/>
        <dsp:cNvSpPr/>
      </dsp:nvSpPr>
      <dsp:spPr>
        <a:xfrm>
          <a:off x="1132925" y="914661"/>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dirty="0"/>
            <a:t>Communication: </a:t>
          </a:r>
          <a:r>
            <a:rPr lang="en-IN" sz="1100" b="0" i="0" kern="1200" dirty="0"/>
            <a:t>Lets make sure to share updates and have discussions on platforms like Slack. Make sure to have check ins, such, as weekly stand up meetings or sprint reviews to keep everyone on the same page and working together smoothly. Cooperation; </a:t>
          </a:r>
          <a:endParaRPr lang="en-US" sz="1100" kern="1200" dirty="0"/>
        </a:p>
      </dsp:txBody>
      <dsp:txXfrm>
        <a:off x="1132925" y="914661"/>
        <a:ext cx="2155261" cy="914353"/>
      </dsp:txXfrm>
    </dsp:sp>
    <dsp:sp modelId="{68B4207B-690E-43B3-A314-66A303C81189}">
      <dsp:nvSpPr>
        <dsp:cNvPr id="0" name=""/>
        <dsp:cNvSpPr/>
      </dsp:nvSpPr>
      <dsp:spPr>
        <a:xfrm>
          <a:off x="3663725" y="863210"/>
          <a:ext cx="914353" cy="91435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E8B71-ADB2-4967-A037-D152EAC881E4}">
      <dsp:nvSpPr>
        <dsp:cNvPr id="0" name=""/>
        <dsp:cNvSpPr/>
      </dsp:nvSpPr>
      <dsp:spPr>
        <a:xfrm>
          <a:off x="3855739" y="1106675"/>
          <a:ext cx="530325" cy="5303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C2046-EDAF-4C97-999F-5D8CA0F3F60E}">
      <dsp:nvSpPr>
        <dsp:cNvPr id="0" name=""/>
        <dsp:cNvSpPr/>
      </dsp:nvSpPr>
      <dsp:spPr>
        <a:xfrm>
          <a:off x="4650720" y="726747"/>
          <a:ext cx="2978032" cy="1463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Team Meetings &amp; Collaboration: </a:t>
          </a:r>
          <a:r>
            <a:rPr lang="en-IN" sz="1100" b="0" kern="1200" dirty="0"/>
            <a:t>To ensure effective meetings, the team should agree on key points, such as scheduling regular meetings twice a week at 6-8pm via virtual (zoom).Our main agenda is to make all team members work and make submissions on time. As a team we should help one another by sharing each other thoughts and make sure all perspectives are heard before deciding.</a:t>
          </a:r>
        </a:p>
      </dsp:txBody>
      <dsp:txXfrm>
        <a:off x="4650720" y="726747"/>
        <a:ext cx="2978032" cy="1463669"/>
      </dsp:txXfrm>
    </dsp:sp>
    <dsp:sp modelId="{7DE493D8-8CED-4F05-ADC4-7885CCBA6CB4}">
      <dsp:nvSpPr>
        <dsp:cNvPr id="0" name=""/>
        <dsp:cNvSpPr/>
      </dsp:nvSpPr>
      <dsp:spPr>
        <a:xfrm>
          <a:off x="7716197" y="914661"/>
          <a:ext cx="914353" cy="91435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2CBE03-9A18-4689-9CA8-CE49AFA30F76}">
      <dsp:nvSpPr>
        <dsp:cNvPr id="0" name=""/>
        <dsp:cNvSpPr/>
      </dsp:nvSpPr>
      <dsp:spPr>
        <a:xfrm>
          <a:off x="7908211" y="1106675"/>
          <a:ext cx="530325" cy="5303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4E9BF-E934-4949-93FC-A8C13F1997CD}">
      <dsp:nvSpPr>
        <dsp:cNvPr id="0" name=""/>
        <dsp:cNvSpPr/>
      </dsp:nvSpPr>
      <dsp:spPr>
        <a:xfrm>
          <a:off x="8826483" y="914661"/>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Roles and Responsibilities: </a:t>
          </a:r>
          <a:r>
            <a:rPr lang="en-IN" sz="1100" b="0" i="0" kern="1200" dirty="0"/>
            <a:t>Each team member has the task of finishing assignments based on their designated roles</a:t>
          </a:r>
          <a:r>
            <a:rPr lang="en-GB" sz="1100" b="0" i="0" kern="1200" dirty="0"/>
            <a:t> in frontend development, backend development,</a:t>
          </a:r>
          <a:r>
            <a:rPr lang="en-IN" sz="1100" b="0" i="0" kern="1200" dirty="0"/>
            <a:t> and machine learning. Coordinate with teams to seamlessly incorporate various functionalities. </a:t>
          </a:r>
          <a:endParaRPr lang="en-US" sz="1100" kern="1200" dirty="0"/>
        </a:p>
      </dsp:txBody>
      <dsp:txXfrm>
        <a:off x="8826483" y="914661"/>
        <a:ext cx="2155261" cy="914353"/>
      </dsp:txXfrm>
    </dsp:sp>
    <dsp:sp modelId="{B24CF562-8F85-4175-A3C3-AB9C57249F45}">
      <dsp:nvSpPr>
        <dsp:cNvPr id="0" name=""/>
        <dsp:cNvSpPr/>
      </dsp:nvSpPr>
      <dsp:spPr>
        <a:xfrm>
          <a:off x="22639" y="2852907"/>
          <a:ext cx="914353" cy="914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CBDB9F-2D69-47FF-B1ED-F3C19521B9DE}">
      <dsp:nvSpPr>
        <dsp:cNvPr id="0" name=""/>
        <dsp:cNvSpPr/>
      </dsp:nvSpPr>
      <dsp:spPr>
        <a:xfrm>
          <a:off x="214653" y="3044921"/>
          <a:ext cx="530325" cy="5303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F0FC68-01FD-4E9A-AFF1-00C721BB9E67}">
      <dsp:nvSpPr>
        <dsp:cNvPr id="0" name=""/>
        <dsp:cNvSpPr/>
      </dsp:nvSpPr>
      <dsp:spPr>
        <a:xfrm>
          <a:off x="1132925" y="2852907"/>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t>Decision-Making:</a:t>
          </a:r>
          <a:r>
            <a:rPr lang="en-IN" sz="1100" kern="1200"/>
            <a:t> </a:t>
          </a:r>
          <a:r>
            <a:rPr lang="en-IN" sz="1100" b="0" i="0" kern="1200"/>
            <a:t>Decisions will be collaboratively reached in team gatherings. In situations where there are differences in opinions or views arise among us team members, we go for majority votes.</a:t>
          </a:r>
          <a:endParaRPr lang="en-US" sz="1100" kern="1200"/>
        </a:p>
      </dsp:txBody>
      <dsp:txXfrm>
        <a:off x="1132925" y="2852907"/>
        <a:ext cx="2155261" cy="914353"/>
      </dsp:txXfrm>
    </dsp:sp>
    <dsp:sp modelId="{45622750-7B9E-4250-94BC-3284FB9BEC3E}">
      <dsp:nvSpPr>
        <dsp:cNvPr id="0" name=""/>
        <dsp:cNvSpPr/>
      </dsp:nvSpPr>
      <dsp:spPr>
        <a:xfrm>
          <a:off x="3663725" y="2852907"/>
          <a:ext cx="914353" cy="91435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8EF2B-ED1D-43C2-8F4C-B542826FB706}">
      <dsp:nvSpPr>
        <dsp:cNvPr id="0" name=""/>
        <dsp:cNvSpPr/>
      </dsp:nvSpPr>
      <dsp:spPr>
        <a:xfrm>
          <a:off x="3855739" y="3044921"/>
          <a:ext cx="530325" cy="5303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1BDB2B-0719-4562-85B4-31D7571C815A}">
      <dsp:nvSpPr>
        <dsp:cNvPr id="0" name=""/>
        <dsp:cNvSpPr/>
      </dsp:nvSpPr>
      <dsp:spPr>
        <a:xfrm>
          <a:off x="4774012" y="2852907"/>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Deliverables:</a:t>
          </a:r>
          <a:r>
            <a:rPr lang="en-IN" sz="1100" kern="1200" dirty="0"/>
            <a:t> </a:t>
          </a:r>
          <a:r>
            <a:rPr lang="en-IN" sz="1100" b="0" i="0" kern="1200" dirty="0"/>
            <a:t>Each sprint should lead to producing the outcomes like presentations updates, to technical papers and wikis. Make sure to review and test all your work before submitting it for consideration. </a:t>
          </a:r>
          <a:endParaRPr lang="en-US" sz="1100" kern="1200" dirty="0"/>
        </a:p>
      </dsp:txBody>
      <dsp:txXfrm>
        <a:off x="4774012" y="2852907"/>
        <a:ext cx="2155261" cy="914353"/>
      </dsp:txXfrm>
    </dsp:sp>
    <dsp:sp modelId="{EA4B0E74-1AE4-4CB4-B6E0-49A5B2DFAF91}">
      <dsp:nvSpPr>
        <dsp:cNvPr id="0" name=""/>
        <dsp:cNvSpPr/>
      </dsp:nvSpPr>
      <dsp:spPr>
        <a:xfrm>
          <a:off x="7304811" y="2852907"/>
          <a:ext cx="914353" cy="914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C2B513-2E43-458A-94EA-A687B2925AE7}">
      <dsp:nvSpPr>
        <dsp:cNvPr id="0" name=""/>
        <dsp:cNvSpPr/>
      </dsp:nvSpPr>
      <dsp:spPr>
        <a:xfrm>
          <a:off x="7496826" y="3044921"/>
          <a:ext cx="530325" cy="5303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CF15EF-8A11-4E25-996B-7C927667DE64}">
      <dsp:nvSpPr>
        <dsp:cNvPr id="0" name=""/>
        <dsp:cNvSpPr/>
      </dsp:nvSpPr>
      <dsp:spPr>
        <a:xfrm>
          <a:off x="8415098" y="2852907"/>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t>Retrospectives:</a:t>
          </a:r>
          <a:r>
            <a:rPr lang="en-IN" sz="1100" kern="1200"/>
            <a:t> </a:t>
          </a:r>
          <a:r>
            <a:rPr lang="en-IN" sz="1100" b="0" i="0" kern="1200"/>
            <a:t>After each sprint is completed it's important to have a session to review the successes and areas for improvement as well as to outline specific steps, for the upcoming sprint. </a:t>
          </a:r>
          <a:br>
            <a:rPr lang="en-IN" sz="1100" kern="1200"/>
          </a:br>
          <a:endParaRPr lang="en-US" sz="1100" kern="1200"/>
        </a:p>
      </dsp:txBody>
      <dsp:txXfrm>
        <a:off x="8415098" y="2852907"/>
        <a:ext cx="2155261" cy="91435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A6086-CC51-9B42-990F-974DEF1EAE80}" type="datetimeFigureOut">
              <a:rPr lang="en-US" smtClean="0"/>
              <a:t>5/7/25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4C32-4862-6E4D-8E7D-506B9C7B61C0}" type="slidenum">
              <a:rPr lang="en-US" smtClean="0"/>
              <a:t>‹#›</a:t>
            </a:fld>
            <a:endParaRPr lang="en-US"/>
          </a:p>
        </p:txBody>
      </p:sp>
    </p:spTree>
    <p:extLst>
      <p:ext uri="{BB962C8B-B14F-4D97-AF65-F5344CB8AC3E}">
        <p14:creationId xmlns:p14="http://schemas.microsoft.com/office/powerpoint/2010/main" val="340663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4C32-4862-6E4D-8E7D-506B9C7B61C0}" type="slidenum">
              <a:rPr lang="en-US" smtClean="0"/>
              <a:t>1</a:t>
            </a:fld>
            <a:endParaRPr lang="en-US"/>
          </a:p>
        </p:txBody>
      </p:sp>
    </p:spTree>
    <p:extLst>
      <p:ext uri="{BB962C8B-B14F-4D97-AF65-F5344CB8AC3E}">
        <p14:creationId xmlns:p14="http://schemas.microsoft.com/office/powerpoint/2010/main" val="359662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5/7/25</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13617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5/7/25</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6340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5/7/25</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6584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5/7/25</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4133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5/7/25</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5637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5/7/25</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2911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5/7/25</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9553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5/7/25</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33991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5/7/25</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98613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5/7/25</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80777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5/7/25</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65381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5/7/25</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77486277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localhost:3000/api/foods/appl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21710E-EA86-7583-48C1-719278B76F58}"/>
              </a:ext>
            </a:extLst>
          </p:cNvPr>
          <p:cNvSpPr>
            <a:spLocks noGrp="1"/>
          </p:cNvSpPr>
          <p:nvPr>
            <p:ph type="ctrTitle"/>
          </p:nvPr>
        </p:nvSpPr>
        <p:spPr>
          <a:xfrm>
            <a:off x="530352" y="885557"/>
            <a:ext cx="4114800" cy="2215152"/>
          </a:xfrm>
        </p:spPr>
        <p:txBody>
          <a:bodyPr>
            <a:normAutofit/>
          </a:bodyPr>
          <a:lstStyle/>
          <a:p>
            <a:r>
              <a:rPr lang="en-IN" dirty="0" err="1"/>
              <a:t>CalorieMate</a:t>
            </a:r>
            <a:endParaRPr lang="en-US" dirty="0"/>
          </a:p>
        </p:txBody>
      </p:sp>
      <p:sp>
        <p:nvSpPr>
          <p:cNvPr id="3" name="Subtitle 2">
            <a:extLst>
              <a:ext uri="{FF2B5EF4-FFF2-40B4-BE49-F238E27FC236}">
                <a16:creationId xmlns:a16="http://schemas.microsoft.com/office/drawing/2014/main" id="{0F2E4AC7-6DD3-518E-956F-64DD0D0C6762}"/>
              </a:ext>
            </a:extLst>
          </p:cNvPr>
          <p:cNvSpPr>
            <a:spLocks noGrp="1"/>
          </p:cNvSpPr>
          <p:nvPr>
            <p:ph type="subTitle" idx="1"/>
          </p:nvPr>
        </p:nvSpPr>
        <p:spPr>
          <a:xfrm>
            <a:off x="530352" y="3509963"/>
            <a:ext cx="4114800" cy="2215152"/>
          </a:xfrm>
        </p:spPr>
        <p:txBody>
          <a:bodyPr>
            <a:normAutofit/>
          </a:bodyPr>
          <a:lstStyle/>
          <a:p>
            <a:r>
              <a:rPr lang="en-US" dirty="0"/>
              <a:t>By </a:t>
            </a:r>
            <a:r>
              <a:rPr lang="en-IN" b="0" i="0" dirty="0">
                <a:solidFill>
                  <a:srgbClr val="202122"/>
                </a:solidFill>
                <a:effectLst/>
                <a:latin typeface="Lato" panose="020F0502020204030203" pitchFamily="34" charset="0"/>
              </a:rPr>
              <a:t>Team 3 - The Innovators</a:t>
            </a:r>
            <a:endParaRPr lang="en-US" dirty="0"/>
          </a:p>
        </p:txBody>
      </p:sp>
      <p:sp>
        <p:nvSpPr>
          <p:cNvPr id="11" name="Freeform: Shape 1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Eyes on a candy">
            <a:extLst>
              <a:ext uri="{FF2B5EF4-FFF2-40B4-BE49-F238E27FC236}">
                <a16:creationId xmlns:a16="http://schemas.microsoft.com/office/drawing/2014/main" id="{2BA1AA92-36F4-EBD0-A676-76904AC686B8}"/>
              </a:ext>
            </a:extLst>
          </p:cNvPr>
          <p:cNvPicPr>
            <a:picLocks noChangeAspect="1"/>
          </p:cNvPicPr>
          <p:nvPr/>
        </p:nvPicPr>
        <p:blipFill>
          <a:blip r:embed="rId3"/>
          <a:srcRect l="20178" r="13050" b="2"/>
          <a:stretch/>
        </p:blipFill>
        <p:spPr>
          <a:xfrm>
            <a:off x="5334000" y="10"/>
            <a:ext cx="6858000" cy="6855654"/>
          </a:xfrm>
          <a:prstGeom prst="rect">
            <a:avLst/>
          </a:prstGeom>
        </p:spPr>
      </p:pic>
      <p:sp>
        <p:nvSpPr>
          <p:cNvPr id="13" name="Freeform: Shape 1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28232"/>
            <a:ext cx="886142" cy="693398"/>
            <a:chOff x="10948005" y="3379098"/>
            <a:chExt cx="868640" cy="679702"/>
          </a:xfrm>
          <a:solidFill>
            <a:schemeClr val="accent6"/>
          </a:solidFill>
        </p:grpSpPr>
        <p:sp>
          <p:nvSpPr>
            <p:cNvPr id="16" name="Freeform: Shape 1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3092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31" name="Rectangle 313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CFB14E0-A7BF-BEB4-655F-EE1FA76F0222}"/>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3133" name="Freeform: Shape 313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3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13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13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13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13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4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4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C5BD519-F6B6-E512-FDD8-6594205041B0}"/>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err="1"/>
              <a:t>Kruti</a:t>
            </a:r>
            <a:r>
              <a:rPr lang="en-IN" sz="1400" b="1" dirty="0"/>
              <a:t> Patel (Health-Conscious Parent)</a:t>
            </a:r>
          </a:p>
          <a:p>
            <a:pPr>
              <a:lnSpc>
                <a:spcPct val="100000"/>
              </a:lnSpc>
              <a:buFont typeface="Arial" panose="020B0604020202020204" pitchFamily="34" charset="0"/>
              <a:buChar char="•"/>
            </a:pPr>
            <a:r>
              <a:rPr lang="en-IN" sz="1400" b="1" dirty="0"/>
              <a:t>Age:</a:t>
            </a:r>
            <a:r>
              <a:rPr lang="en-IN" sz="1400" dirty="0"/>
              <a:t> 30</a:t>
            </a:r>
          </a:p>
          <a:p>
            <a:pPr>
              <a:lnSpc>
                <a:spcPct val="100000"/>
              </a:lnSpc>
              <a:buFont typeface="Arial" panose="020B0604020202020204" pitchFamily="34" charset="0"/>
              <a:buChar char="•"/>
            </a:pPr>
            <a:r>
              <a:rPr lang="en-IN" sz="1400" b="1" dirty="0"/>
              <a:t>Occupation:</a:t>
            </a:r>
            <a:r>
              <a:rPr lang="en-IN" sz="1400" dirty="0"/>
              <a:t> Doctor</a:t>
            </a:r>
          </a:p>
          <a:p>
            <a:pPr>
              <a:lnSpc>
                <a:spcPct val="100000"/>
              </a:lnSpc>
              <a:buFont typeface="Arial" panose="020B0604020202020204" pitchFamily="34" charset="0"/>
              <a:buChar char="•"/>
            </a:pPr>
            <a:r>
              <a:rPr lang="en-IN" sz="1400" b="1" dirty="0"/>
              <a:t>Goals:</a:t>
            </a:r>
            <a:r>
              <a:rPr lang="en-IN" sz="1400" dirty="0"/>
              <a:t> To maintain a balanced diet and teach her family healthy eating habits.</a:t>
            </a:r>
          </a:p>
          <a:p>
            <a:pPr>
              <a:lnSpc>
                <a:spcPct val="100000"/>
              </a:lnSpc>
              <a:buFont typeface="Arial" panose="020B0604020202020204" pitchFamily="34" charset="0"/>
              <a:buChar char="•"/>
            </a:pPr>
            <a:r>
              <a:rPr lang="en-IN" sz="1400" b="1" dirty="0"/>
              <a:t>Challenges:</a:t>
            </a:r>
            <a:r>
              <a:rPr lang="en-IN" sz="1400" dirty="0"/>
              <a:t> Difficulties estimating nutritional content of home-cooked meals.</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a:t>
            </a:r>
            <a:r>
              <a:rPr lang="en-IN" sz="1400" dirty="0" err="1"/>
              <a:t>Kruti</a:t>
            </a:r>
            <a:r>
              <a:rPr lang="en-IN" sz="1400" dirty="0"/>
              <a:t> can easily track home-cooked meals using photo recognition and adjust portions to get accurate nutritional insights, helping her plan meals for the entire family.</a:t>
            </a:r>
          </a:p>
          <a:p>
            <a:pPr>
              <a:lnSpc>
                <a:spcPct val="100000"/>
              </a:lnSpc>
            </a:pPr>
            <a:endParaRPr lang="en-US" sz="1400" dirty="0"/>
          </a:p>
        </p:txBody>
      </p:sp>
      <p:pic>
        <p:nvPicPr>
          <p:cNvPr id="5" name="Picture 4" descr="A person in a white lab coat&#10;&#10;AI-generated content may be incorrect.">
            <a:extLst>
              <a:ext uri="{FF2B5EF4-FFF2-40B4-BE49-F238E27FC236}">
                <a16:creationId xmlns:a16="http://schemas.microsoft.com/office/drawing/2014/main" id="{BF68E58E-5159-E9DE-90E1-FEAF5DE9FBEC}"/>
              </a:ext>
            </a:extLst>
          </p:cNvPr>
          <p:cNvPicPr>
            <a:picLocks noChangeAspect="1"/>
          </p:cNvPicPr>
          <p:nvPr/>
        </p:nvPicPr>
        <p:blipFill>
          <a:blip r:embed="rId2"/>
          <a:srcRect r="1" b="32621"/>
          <a:stretch/>
        </p:blipFill>
        <p:spPr>
          <a:xfrm>
            <a:off x="6672212" y="564013"/>
            <a:ext cx="4937079" cy="4998978"/>
          </a:xfrm>
          <a:prstGeom prst="rect">
            <a:avLst/>
          </a:prstGeom>
        </p:spPr>
      </p:pic>
      <p:sp>
        <p:nvSpPr>
          <p:cNvPr id="3143" name="Freeform: Shape 314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145" name="Group 314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146" name="Freeform: Shape 314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47" name="Freeform: Shape 314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48" name="Freeform: Shape 314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49"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50"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5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52" name="Freeform: Shape 315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729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55DE315-6133-F74F-4D44-44214356A3D9}"/>
              </a:ext>
            </a:extLst>
          </p:cNvPr>
          <p:cNvSpPr>
            <a:spLocks noGrp="1"/>
          </p:cNvSpPr>
          <p:nvPr>
            <p:ph type="title"/>
          </p:nvPr>
        </p:nvSpPr>
        <p:spPr>
          <a:xfrm>
            <a:off x="525717" y="787068"/>
            <a:ext cx="5566263" cy="1455091"/>
          </a:xfrm>
        </p:spPr>
        <p:txBody>
          <a:bodyPr>
            <a:normAutofit/>
          </a:bodyPr>
          <a:lstStyle/>
          <a:p>
            <a:r>
              <a:rPr lang="en-US" dirty="0"/>
              <a:t>MVP</a:t>
            </a:r>
          </a:p>
        </p:txBody>
      </p:sp>
      <p:sp>
        <p:nvSpPr>
          <p:cNvPr id="60" name="Freeform: Shape 5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2"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1" name="Content Placeholder 2">
            <a:extLst>
              <a:ext uri="{FF2B5EF4-FFF2-40B4-BE49-F238E27FC236}">
                <a16:creationId xmlns:a16="http://schemas.microsoft.com/office/drawing/2014/main" id="{23FD9E24-8EBA-2549-E95A-1FEA8D48E277}"/>
              </a:ext>
            </a:extLst>
          </p:cNvPr>
          <p:cNvSpPr>
            <a:spLocks noGrp="1"/>
          </p:cNvSpPr>
          <p:nvPr>
            <p:ph idx="1"/>
          </p:nvPr>
        </p:nvSpPr>
        <p:spPr>
          <a:xfrm>
            <a:off x="525717" y="2796427"/>
            <a:ext cx="5566263" cy="3274503"/>
          </a:xfrm>
        </p:spPr>
        <p:txBody>
          <a:bodyPr>
            <a:normAutofit/>
          </a:bodyPr>
          <a:lstStyle/>
          <a:p>
            <a:pPr marL="342900" indent="-342900">
              <a:buFont typeface="Arial" panose="020B0604020202020204" pitchFamily="34" charset="0"/>
              <a:buChar char="•"/>
            </a:pPr>
            <a:r>
              <a:rPr lang="en-IN"/>
              <a:t>Food identification from photos using AI </a:t>
            </a:r>
          </a:p>
          <a:p>
            <a:pPr marL="342900" indent="-342900">
              <a:buFont typeface="Arial" panose="020B0604020202020204" pitchFamily="34" charset="0"/>
              <a:buChar char="•"/>
            </a:pPr>
            <a:r>
              <a:rPr lang="en-IN"/>
              <a:t>Automatic calorie and nutrition calculation </a:t>
            </a:r>
          </a:p>
          <a:p>
            <a:pPr marL="342900" indent="-342900">
              <a:buFont typeface="Arial" panose="020B0604020202020204" pitchFamily="34" charset="0"/>
              <a:buChar char="•"/>
            </a:pPr>
            <a:r>
              <a:rPr lang="en-IN"/>
              <a:t>Barcode scanning for packaged food </a:t>
            </a:r>
          </a:p>
          <a:p>
            <a:pPr marL="342900" indent="-342900">
              <a:buFont typeface="Arial" panose="020B0604020202020204" pitchFamily="34" charset="0"/>
              <a:buChar char="•"/>
            </a:pPr>
            <a:r>
              <a:rPr lang="en-IN"/>
              <a:t>Daily calorie and nutrient tracking dashboard </a:t>
            </a:r>
          </a:p>
          <a:p>
            <a:pPr marL="342900" indent="-342900">
              <a:buFont typeface="Arial" panose="020B0604020202020204" pitchFamily="34" charset="0"/>
              <a:buChar char="•"/>
            </a:pPr>
            <a:r>
              <a:rPr lang="en-IN"/>
              <a:t>Personalized meal suggestions based on user goals</a:t>
            </a:r>
            <a:endParaRPr lang="en-US"/>
          </a:p>
        </p:txBody>
      </p:sp>
      <p:pic>
        <p:nvPicPr>
          <p:cNvPr id="4" name="Picture 3" descr="A group of food on a table&#10;&#10;AI-generated content may be incorrect.">
            <a:extLst>
              <a:ext uri="{FF2B5EF4-FFF2-40B4-BE49-F238E27FC236}">
                <a16:creationId xmlns:a16="http://schemas.microsoft.com/office/drawing/2014/main" id="{B925438C-A20F-D915-1587-F9741F5D8FCE}"/>
              </a:ext>
            </a:extLst>
          </p:cNvPr>
          <p:cNvPicPr>
            <a:picLocks noChangeAspect="1"/>
          </p:cNvPicPr>
          <p:nvPr/>
        </p:nvPicPr>
        <p:blipFill>
          <a:blip r:embed="rId2"/>
          <a:srcRect l="23291" r="21617" b="-1"/>
          <a:stretch/>
        </p:blipFill>
        <p:spPr>
          <a:xfrm>
            <a:off x="6531789" y="10"/>
            <a:ext cx="5660211" cy="6857990"/>
          </a:xfrm>
          <a:prstGeom prst="rect">
            <a:avLst/>
          </a:prstGeom>
        </p:spPr>
      </p:pic>
      <p:sp>
        <p:nvSpPr>
          <p:cNvPr id="67" name="Freeform: Shape 66">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8" name="Group 67">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9" name="Freeform: Shape 68">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0" name="Freeform: Shape 69">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1" name="Freeform: Shape 70">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2"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19953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231DC3-A487-C631-93DB-12DC5D8C4A24}"/>
              </a:ext>
            </a:extLst>
          </p:cNvPr>
          <p:cNvSpPr>
            <a:spLocks noGrp="1"/>
          </p:cNvSpPr>
          <p:nvPr>
            <p:ph type="title"/>
          </p:nvPr>
        </p:nvSpPr>
        <p:spPr>
          <a:xfrm>
            <a:off x="517871" y="976160"/>
            <a:ext cx="4767930" cy="1848734"/>
          </a:xfrm>
        </p:spPr>
        <p:txBody>
          <a:bodyPr>
            <a:normAutofit/>
          </a:bodyPr>
          <a:lstStyle/>
          <a:p>
            <a:r>
              <a:rPr lang="en-IN" b="1" dirty="0"/>
              <a:t>Technologies</a:t>
            </a:r>
            <a:endParaRPr lang="en-US" dirty="0"/>
          </a:p>
        </p:txBody>
      </p:sp>
      <p:sp>
        <p:nvSpPr>
          <p:cNvPr id="4107" name="Freeform: Shape 4106">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09"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110"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11"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12"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13"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14"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15"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ABBB779-6EF4-0C5A-EFAA-B9EC251F3981}"/>
              </a:ext>
            </a:extLst>
          </p:cNvPr>
          <p:cNvSpPr>
            <a:spLocks noGrp="1"/>
          </p:cNvSpPr>
          <p:nvPr>
            <p:ph idx="1"/>
          </p:nvPr>
        </p:nvSpPr>
        <p:spPr>
          <a:xfrm>
            <a:off x="517871" y="3299404"/>
            <a:ext cx="4767930" cy="2745750"/>
          </a:xfrm>
        </p:spPr>
        <p:txBody>
          <a:bodyPr>
            <a:normAutofit/>
          </a:bodyPr>
          <a:lstStyle/>
          <a:p>
            <a:r>
              <a:rPr lang="en-IN" b="1" dirty="0"/>
              <a:t>Frontend:</a:t>
            </a:r>
            <a:r>
              <a:rPr lang="en-IN" dirty="0"/>
              <a:t> Expo (React Native)</a:t>
            </a:r>
          </a:p>
        </p:txBody>
      </p:sp>
      <p:pic>
        <p:nvPicPr>
          <p:cNvPr id="4100" name="Picture 4" descr="Expo brand resources: accessing high-guality vector logo SVG, brand colors,  and more.">
            <a:extLst>
              <a:ext uri="{FF2B5EF4-FFF2-40B4-BE49-F238E27FC236}">
                <a16:creationId xmlns:a16="http://schemas.microsoft.com/office/drawing/2014/main" id="{24B74CDE-1FEB-672A-A52F-4B6E942F4B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0742" y="1372976"/>
            <a:ext cx="5654663" cy="4039045"/>
          </a:xfrm>
          <a:prstGeom prst="rect">
            <a:avLst/>
          </a:prstGeom>
          <a:noFill/>
          <a:extLst>
            <a:ext uri="{909E8E84-426E-40DD-AFC4-6F175D3DCCD1}">
              <a14:hiddenFill xmlns:a14="http://schemas.microsoft.com/office/drawing/2010/main">
                <a:solidFill>
                  <a:srgbClr val="FFFFFF"/>
                </a:solidFill>
              </a14:hiddenFill>
            </a:ext>
          </a:extLst>
        </p:spPr>
      </p:pic>
      <p:sp>
        <p:nvSpPr>
          <p:cNvPr id="4117" name="Freeform: Shape 4116">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19" name="Group 4118">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4120" name="Freeform: Shape 4119">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1" name="Freeform: Shape 4120">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2" name="Freeform: Shape 4121">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3"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24"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5"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6" name="Freeform: Shape 4125">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A0D4A271-6B5A-4487-5BFF-D0EF0851833E}"/>
              </a:ext>
            </a:extLst>
          </p:cNvPr>
          <p:cNvSpPr txBox="1"/>
          <p:nvPr/>
        </p:nvSpPr>
        <p:spPr>
          <a:xfrm>
            <a:off x="517871" y="3951759"/>
            <a:ext cx="4909324" cy="1200329"/>
          </a:xfrm>
          <a:prstGeom prst="rect">
            <a:avLst/>
          </a:prstGeom>
          <a:noFill/>
        </p:spPr>
        <p:txBody>
          <a:bodyPr wrap="square">
            <a:spAutoFit/>
          </a:bodyPr>
          <a:lstStyle/>
          <a:p>
            <a:r>
              <a:rPr lang="en-IN" dirty="0"/>
              <a:t>Used to build the mobile app for both Android and iOS platforms, ensuring a smooth and consistent user experience across devices.</a:t>
            </a:r>
            <a:endParaRPr lang="en-US" dirty="0"/>
          </a:p>
        </p:txBody>
      </p:sp>
    </p:spTree>
    <p:extLst>
      <p:ext uri="{BB962C8B-B14F-4D97-AF65-F5344CB8AC3E}">
        <p14:creationId xmlns:p14="http://schemas.microsoft.com/office/powerpoint/2010/main" val="1938544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5A7FC38-9023-7EC6-8EE0-94E358B42003}"/>
            </a:ext>
          </a:extLst>
        </p:cNvPr>
        <p:cNvGrpSpPr/>
        <p:nvPr/>
      </p:nvGrpSpPr>
      <p:grpSpPr>
        <a:xfrm>
          <a:off x="0" y="0"/>
          <a:ext cx="0" cy="0"/>
          <a:chOff x="0" y="0"/>
          <a:chExt cx="0" cy="0"/>
        </a:xfrm>
      </p:grpSpPr>
      <p:sp useBgFill="1">
        <p:nvSpPr>
          <p:cNvPr id="4111" name="Rectangle 4110">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918DAF-AD40-DACE-E925-228A5E9ED375}"/>
              </a:ext>
            </a:extLst>
          </p:cNvPr>
          <p:cNvSpPr>
            <a:spLocks noGrp="1"/>
          </p:cNvSpPr>
          <p:nvPr>
            <p:ph type="title"/>
          </p:nvPr>
        </p:nvSpPr>
        <p:spPr>
          <a:xfrm>
            <a:off x="517870" y="976160"/>
            <a:ext cx="6221257" cy="1848734"/>
          </a:xfrm>
        </p:spPr>
        <p:txBody>
          <a:bodyPr>
            <a:normAutofit/>
          </a:bodyPr>
          <a:lstStyle/>
          <a:p>
            <a:r>
              <a:rPr lang="en-IN" b="1" dirty="0"/>
              <a:t>Technologies</a:t>
            </a:r>
            <a:endParaRPr lang="en-US" dirty="0"/>
          </a:p>
        </p:txBody>
      </p:sp>
      <p:sp>
        <p:nvSpPr>
          <p:cNvPr id="4113" name="Freeform: Shape 4112">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102" name="Picture 6">
            <a:extLst>
              <a:ext uri="{FF2B5EF4-FFF2-40B4-BE49-F238E27FC236}">
                <a16:creationId xmlns:a16="http://schemas.microsoft.com/office/drawing/2014/main" id="{18DBA393-9CE8-0403-532E-52403C449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5996" y="1059389"/>
            <a:ext cx="3721473" cy="688472"/>
          </a:xfrm>
          <a:prstGeom prst="rect">
            <a:avLst/>
          </a:prstGeom>
          <a:noFill/>
          <a:extLst>
            <a:ext uri="{909E8E84-426E-40DD-AFC4-6F175D3DCCD1}">
              <a14:hiddenFill xmlns:a14="http://schemas.microsoft.com/office/drawing/2010/main">
                <a:solidFill>
                  <a:srgbClr val="FFFFFF"/>
                </a:solidFill>
              </a14:hiddenFill>
            </a:ext>
          </a:extLst>
        </p:spPr>
      </p:pic>
      <p:grpSp>
        <p:nvGrpSpPr>
          <p:cNvPr id="4115"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116"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17"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18"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19"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20"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21"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813BAFAF-2752-ECF7-1F43-CD44BEF46DFA}"/>
              </a:ext>
            </a:extLst>
          </p:cNvPr>
          <p:cNvSpPr>
            <a:spLocks noGrp="1"/>
          </p:cNvSpPr>
          <p:nvPr>
            <p:ph idx="1"/>
          </p:nvPr>
        </p:nvSpPr>
        <p:spPr>
          <a:xfrm>
            <a:off x="517870" y="3299404"/>
            <a:ext cx="6221257" cy="2745750"/>
          </a:xfrm>
        </p:spPr>
        <p:txBody>
          <a:bodyPr>
            <a:normAutofit/>
          </a:bodyPr>
          <a:lstStyle/>
          <a:p>
            <a:r>
              <a:rPr lang="en-IN" b="1" dirty="0"/>
              <a:t>Backend:</a:t>
            </a:r>
            <a:r>
              <a:rPr lang="en-IN" dirty="0"/>
              <a:t> </a:t>
            </a:r>
            <a:r>
              <a:rPr lang="en-IN"/>
              <a:t>FastAPI</a:t>
            </a:r>
            <a:r>
              <a:rPr lang="en-IN" dirty="0"/>
              <a:t>, MongoDB, AWS</a:t>
            </a:r>
          </a:p>
          <a:p>
            <a:endParaRPr lang="en-US" dirty="0"/>
          </a:p>
        </p:txBody>
      </p:sp>
      <p:pic>
        <p:nvPicPr>
          <p:cNvPr id="4106" name="Picture 10">
            <a:extLst>
              <a:ext uri="{FF2B5EF4-FFF2-40B4-BE49-F238E27FC236}">
                <a16:creationId xmlns:a16="http://schemas.microsoft.com/office/drawing/2014/main" id="{385BE85F-4019-EE4E-9386-EFB9AA905B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91576" y="2487918"/>
            <a:ext cx="2937243" cy="176234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6D3455A-686D-9625-C147-E7BD6379142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95996" y="4835322"/>
            <a:ext cx="3728403" cy="1006669"/>
          </a:xfrm>
          <a:prstGeom prst="rect">
            <a:avLst/>
          </a:prstGeom>
          <a:noFill/>
          <a:extLst>
            <a:ext uri="{909E8E84-426E-40DD-AFC4-6F175D3DCCD1}">
              <a14:hiddenFill xmlns:a14="http://schemas.microsoft.com/office/drawing/2010/main">
                <a:solidFill>
                  <a:srgbClr val="FFFFFF"/>
                </a:solidFill>
              </a14:hiddenFill>
            </a:ext>
          </a:extLst>
        </p:spPr>
      </p:pic>
      <p:sp>
        <p:nvSpPr>
          <p:cNvPr id="4123" name="Freeform: Shape 4122">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4"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25" name="Group 4124">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4" y="5736410"/>
            <a:ext cx="886141" cy="802496"/>
            <a:chOff x="10948005" y="3272152"/>
            <a:chExt cx="868640" cy="786648"/>
          </a:xfrm>
          <a:solidFill>
            <a:schemeClr val="accent6"/>
          </a:solidFill>
        </p:grpSpPr>
        <p:sp>
          <p:nvSpPr>
            <p:cNvPr id="4126" name="Freeform: Shape 4125">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7" name="Freeform: Shape 4126">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8" name="Freeform: Shape 4127">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9"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30"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31"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32" name="Freeform: Shape 4131">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A7FA2118-34A3-BE7B-1BBC-A263964E3EC0}"/>
              </a:ext>
            </a:extLst>
          </p:cNvPr>
          <p:cNvSpPr txBox="1"/>
          <p:nvPr/>
        </p:nvSpPr>
        <p:spPr>
          <a:xfrm>
            <a:off x="514822" y="3918191"/>
            <a:ext cx="6096000" cy="2031325"/>
          </a:xfrm>
          <a:prstGeom prst="rect">
            <a:avLst/>
          </a:prstGeom>
          <a:noFill/>
        </p:spPr>
        <p:txBody>
          <a:bodyPr wrap="square">
            <a:spAutoFit/>
          </a:bodyPr>
          <a:lstStyle/>
          <a:p>
            <a:pPr marL="285750" indent="-285750">
              <a:buFont typeface="Arial" panose="020B0604020202020204" pitchFamily="34" charset="0"/>
              <a:buChar char="•"/>
            </a:pPr>
            <a:r>
              <a:rPr lang="en-IN" b="1" dirty="0" err="1"/>
              <a:t>FastAPI</a:t>
            </a:r>
            <a:r>
              <a:rPr lang="en-IN" b="1" dirty="0"/>
              <a:t>:</a:t>
            </a:r>
            <a:r>
              <a:rPr lang="en-IN" dirty="0"/>
              <a:t> Manages API communication between the mobile app, machine learning models, and database.</a:t>
            </a:r>
          </a:p>
          <a:p>
            <a:pPr marL="285750" indent="-285750">
              <a:buFont typeface="Arial" panose="020B0604020202020204" pitchFamily="34" charset="0"/>
              <a:buChar char="•"/>
            </a:pPr>
            <a:r>
              <a:rPr lang="en-IN" b="1" dirty="0"/>
              <a:t>MongoDB:</a:t>
            </a:r>
            <a:r>
              <a:rPr lang="en-IN" dirty="0"/>
              <a:t> Stores user data such as meals, nutritional logs, and preferences.</a:t>
            </a:r>
          </a:p>
          <a:p>
            <a:pPr marL="285750" indent="-285750">
              <a:buFont typeface="Arial" panose="020B0604020202020204" pitchFamily="34" charset="0"/>
              <a:buChar char="•"/>
            </a:pPr>
            <a:r>
              <a:rPr lang="en-IN" b="1" dirty="0"/>
              <a:t>AWS:</a:t>
            </a:r>
            <a:r>
              <a:rPr lang="en-IN" dirty="0"/>
              <a:t> Provides cloud infrastructure for hosting the app, including APIs, databases, and machine learning services, ensuring scalability and reliability.</a:t>
            </a:r>
            <a:endParaRPr lang="en-US" dirty="0"/>
          </a:p>
        </p:txBody>
      </p:sp>
    </p:spTree>
    <p:extLst>
      <p:ext uri="{BB962C8B-B14F-4D97-AF65-F5344CB8AC3E}">
        <p14:creationId xmlns:p14="http://schemas.microsoft.com/office/powerpoint/2010/main" val="1622197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FA9A7A0-8914-B4FB-2EF2-85220F3DA5ED}"/>
            </a:ext>
          </a:extLst>
        </p:cNvPr>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44A5CC8-F64A-A15E-CE68-0EA2F1A481D8}"/>
              </a:ext>
            </a:extLst>
          </p:cNvPr>
          <p:cNvSpPr>
            <a:spLocks noGrp="1"/>
          </p:cNvSpPr>
          <p:nvPr>
            <p:ph type="title"/>
          </p:nvPr>
        </p:nvSpPr>
        <p:spPr>
          <a:xfrm>
            <a:off x="525717" y="787068"/>
            <a:ext cx="4663649" cy="1455091"/>
          </a:xfrm>
        </p:spPr>
        <p:txBody>
          <a:bodyPr>
            <a:normAutofit/>
          </a:bodyPr>
          <a:lstStyle/>
          <a:p>
            <a:r>
              <a:rPr lang="en-IN" b="1" dirty="0"/>
              <a:t>Technologies</a:t>
            </a:r>
            <a:endParaRPr lang="en-US" dirty="0"/>
          </a:p>
        </p:txBody>
      </p:sp>
      <p:sp>
        <p:nvSpPr>
          <p:cNvPr id="6155" name="Freeform: Shape 6154">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57"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158"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159"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160"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161"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16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163"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25730BA-4B8B-B858-6536-9CA5746A3FBD}"/>
              </a:ext>
            </a:extLst>
          </p:cNvPr>
          <p:cNvSpPr>
            <a:spLocks noGrp="1"/>
          </p:cNvSpPr>
          <p:nvPr>
            <p:ph idx="1"/>
          </p:nvPr>
        </p:nvSpPr>
        <p:spPr>
          <a:xfrm>
            <a:off x="525717" y="2796427"/>
            <a:ext cx="4663649" cy="3274503"/>
          </a:xfrm>
        </p:spPr>
        <p:txBody>
          <a:bodyPr>
            <a:normAutofit/>
          </a:bodyPr>
          <a:lstStyle/>
          <a:p>
            <a:r>
              <a:rPr lang="en-IN" b="1" dirty="0"/>
              <a:t>Machine Learning:</a:t>
            </a:r>
            <a:r>
              <a:rPr lang="en-IN" dirty="0"/>
              <a:t> </a:t>
            </a:r>
            <a:r>
              <a:rPr lang="en-IN"/>
              <a:t>PyTorch</a:t>
            </a:r>
            <a:r>
              <a:rPr lang="en-IN" dirty="0"/>
              <a:t>, Hugging Face</a:t>
            </a:r>
          </a:p>
          <a:p>
            <a:endParaRPr lang="en-US" dirty="0"/>
          </a:p>
        </p:txBody>
      </p:sp>
      <p:pic>
        <p:nvPicPr>
          <p:cNvPr id="6148" name="Picture 4" descr="Brand assets - Hugging Face">
            <a:extLst>
              <a:ext uri="{FF2B5EF4-FFF2-40B4-BE49-F238E27FC236}">
                <a16:creationId xmlns:a16="http://schemas.microsoft.com/office/drawing/2014/main" id="{6131CCB4-1F8A-1ADB-8054-28F18CD652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34588" y="1145139"/>
            <a:ext cx="5660211" cy="149995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A91CCB61-B1BF-E8FB-541A-D58374D6F4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3780" y="4179871"/>
            <a:ext cx="5660211" cy="1400902"/>
          </a:xfrm>
          <a:prstGeom prst="rect">
            <a:avLst/>
          </a:prstGeom>
          <a:noFill/>
          <a:extLst>
            <a:ext uri="{909E8E84-426E-40DD-AFC4-6F175D3DCCD1}">
              <a14:hiddenFill xmlns:a14="http://schemas.microsoft.com/office/drawing/2010/main">
                <a:solidFill>
                  <a:srgbClr val="FFFFFF"/>
                </a:solidFill>
              </a14:hiddenFill>
            </a:ext>
          </a:extLst>
        </p:spPr>
      </p:pic>
      <p:sp>
        <p:nvSpPr>
          <p:cNvPr id="6165" name="Freeform: Shape 6164">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167" name="Group 6166">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168" name="Freeform: Shape 6167">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69" name="Freeform: Shape 6168">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70" name="Freeform: Shape 6169">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71"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172"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73"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74" name="Freeform: Shape 617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29F7B44F-A29F-D01D-1834-670346CAA9AE}"/>
              </a:ext>
            </a:extLst>
          </p:cNvPr>
          <p:cNvSpPr txBox="1"/>
          <p:nvPr/>
        </p:nvSpPr>
        <p:spPr>
          <a:xfrm>
            <a:off x="525717" y="3963312"/>
            <a:ext cx="5143064" cy="2031325"/>
          </a:xfrm>
          <a:prstGeom prst="rect">
            <a:avLst/>
          </a:prstGeom>
          <a:noFill/>
        </p:spPr>
        <p:txBody>
          <a:bodyPr wrap="square">
            <a:spAutoFit/>
          </a:bodyPr>
          <a:lstStyle/>
          <a:p>
            <a:pPr marL="285750" indent="-285750">
              <a:buFont typeface="Arial" panose="020B0604020202020204" pitchFamily="34" charset="0"/>
              <a:buChar char="•"/>
            </a:pPr>
            <a:r>
              <a:rPr lang="en-IN" b="1" dirty="0" err="1"/>
              <a:t>PyTorch</a:t>
            </a:r>
            <a:r>
              <a:rPr lang="en-IN" b="1" dirty="0"/>
              <a:t>:</a:t>
            </a:r>
            <a:r>
              <a:rPr lang="en-IN" dirty="0"/>
              <a:t> Used to build and deploy AI models for food recognition and nutrition estimation.</a:t>
            </a:r>
          </a:p>
          <a:p>
            <a:pPr marL="285750" indent="-285750">
              <a:buFont typeface="Arial" panose="020B0604020202020204" pitchFamily="34" charset="0"/>
              <a:buChar char="•"/>
            </a:pPr>
            <a:r>
              <a:rPr lang="en-IN" b="1" dirty="0"/>
              <a:t>Hugging Face:</a:t>
            </a:r>
            <a:r>
              <a:rPr lang="en-IN" dirty="0"/>
              <a:t> Supplies pre-trained vision-language models (VLM) to improve image recognition accuracy, reducing development time.</a:t>
            </a:r>
            <a:endParaRPr lang="en-US" dirty="0"/>
          </a:p>
        </p:txBody>
      </p:sp>
    </p:spTree>
    <p:extLst>
      <p:ext uri="{BB962C8B-B14F-4D97-AF65-F5344CB8AC3E}">
        <p14:creationId xmlns:p14="http://schemas.microsoft.com/office/powerpoint/2010/main" val="27856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60AF-5205-926F-BAF2-750533481A66}"/>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F68AAB53-8571-F48E-7346-9D70A709642F}"/>
              </a:ext>
            </a:extLst>
          </p:cNvPr>
          <p:cNvSpPr>
            <a:spLocks noGrp="1"/>
          </p:cNvSpPr>
          <p:nvPr>
            <p:ph idx="1"/>
          </p:nvPr>
        </p:nvSpPr>
        <p:spPr/>
        <p:txBody>
          <a:bodyPr/>
          <a:lstStyle/>
          <a:p>
            <a:r>
              <a:rPr lang="en-US" dirty="0"/>
              <a:t>Our application utilizes some important algorithms to automate and enhance the process of calorie and nutrition tracking. The food image recognition algorithm employs the </a:t>
            </a:r>
            <a:r>
              <a:rPr lang="en-US" b="1" dirty="0" err="1"/>
              <a:t>InstructBLIP</a:t>
            </a:r>
            <a:r>
              <a:rPr lang="en-US" dirty="0"/>
              <a:t> model to process meal images, identify food items, and recognize them with high accuracy. After recognizing the foods, a nutritional estimation algorithm estimates the calories, proteins, carbohydrates, and fats based on nutritional databases and approximate portion sizes.</a:t>
            </a:r>
          </a:p>
        </p:txBody>
      </p:sp>
    </p:spTree>
    <p:extLst>
      <p:ext uri="{BB962C8B-B14F-4D97-AF65-F5344CB8AC3E}">
        <p14:creationId xmlns:p14="http://schemas.microsoft.com/office/powerpoint/2010/main" val="1164515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5EC1-92E7-15C0-CE3C-6C235DC80392}"/>
              </a:ext>
            </a:extLst>
          </p:cNvPr>
          <p:cNvSpPr>
            <a:spLocks noGrp="1"/>
          </p:cNvSpPr>
          <p:nvPr>
            <p:ph type="title"/>
          </p:nvPr>
        </p:nvSpPr>
        <p:spPr>
          <a:xfrm>
            <a:off x="103032" y="128789"/>
            <a:ext cx="4984124" cy="798490"/>
          </a:xfrm>
        </p:spPr>
        <p:txBody>
          <a:bodyPr/>
          <a:lstStyle/>
          <a:p>
            <a:r>
              <a:rPr lang="en-IN" sz="3200" dirty="0"/>
              <a:t>Architecture</a:t>
            </a:r>
            <a:r>
              <a:rPr lang="en-IN" dirty="0"/>
              <a:t> </a:t>
            </a:r>
            <a:r>
              <a:rPr lang="en-IN" sz="3200" dirty="0"/>
              <a:t>Diagram</a:t>
            </a:r>
            <a:endParaRPr lang="en-US" sz="3200" dirty="0"/>
          </a:p>
        </p:txBody>
      </p:sp>
      <p:pic>
        <p:nvPicPr>
          <p:cNvPr id="5" name="Content Placeholder 4" descr="A diagram of a software system&#10;&#10;AI-generated content may be incorrect.">
            <a:extLst>
              <a:ext uri="{FF2B5EF4-FFF2-40B4-BE49-F238E27FC236}">
                <a16:creationId xmlns:a16="http://schemas.microsoft.com/office/drawing/2014/main" id="{A98B969E-12EB-C064-C6C4-E3370880C1AA}"/>
              </a:ext>
            </a:extLst>
          </p:cNvPr>
          <p:cNvPicPr>
            <a:picLocks noGrp="1" noChangeAspect="1"/>
          </p:cNvPicPr>
          <p:nvPr>
            <p:ph idx="1"/>
          </p:nvPr>
        </p:nvPicPr>
        <p:blipFill>
          <a:blip r:embed="rId2"/>
          <a:stretch>
            <a:fillRect/>
          </a:stretch>
        </p:blipFill>
        <p:spPr>
          <a:xfrm>
            <a:off x="1168120" y="996578"/>
            <a:ext cx="10075136" cy="5861422"/>
          </a:xfrm>
        </p:spPr>
      </p:pic>
    </p:spTree>
    <p:extLst>
      <p:ext uri="{BB962C8B-B14F-4D97-AF65-F5344CB8AC3E}">
        <p14:creationId xmlns:p14="http://schemas.microsoft.com/office/powerpoint/2010/main" val="3894178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3FEA-FCAC-5F49-F481-75BCA373DC85}"/>
              </a:ext>
            </a:extLst>
          </p:cNvPr>
          <p:cNvSpPr>
            <a:spLocks noGrp="1"/>
          </p:cNvSpPr>
          <p:nvPr>
            <p:ph type="title"/>
          </p:nvPr>
        </p:nvSpPr>
        <p:spPr>
          <a:xfrm>
            <a:off x="128790" y="128790"/>
            <a:ext cx="4224270" cy="811368"/>
          </a:xfrm>
        </p:spPr>
        <p:txBody>
          <a:bodyPr/>
          <a:lstStyle/>
          <a:p>
            <a:r>
              <a:rPr lang="en-US" sz="3200" dirty="0"/>
              <a:t>Context</a:t>
            </a:r>
            <a:r>
              <a:rPr lang="en-US" dirty="0"/>
              <a:t> </a:t>
            </a:r>
            <a:r>
              <a:rPr lang="en-US" sz="3200" dirty="0"/>
              <a:t>diagram</a:t>
            </a:r>
          </a:p>
        </p:txBody>
      </p:sp>
      <p:pic>
        <p:nvPicPr>
          <p:cNvPr id="5" name="Content Placeholder 4" descr="A diagram of a software application&#10;&#10;AI-generated content may be incorrect.">
            <a:extLst>
              <a:ext uri="{FF2B5EF4-FFF2-40B4-BE49-F238E27FC236}">
                <a16:creationId xmlns:a16="http://schemas.microsoft.com/office/drawing/2014/main" id="{C0BE3386-F8D3-8FEB-6166-A8E2A1FA62F1}"/>
              </a:ext>
            </a:extLst>
          </p:cNvPr>
          <p:cNvPicPr>
            <a:picLocks noGrp="1" noChangeAspect="1"/>
          </p:cNvPicPr>
          <p:nvPr>
            <p:ph idx="1"/>
          </p:nvPr>
        </p:nvPicPr>
        <p:blipFill>
          <a:blip r:embed="rId2"/>
          <a:stretch>
            <a:fillRect/>
          </a:stretch>
        </p:blipFill>
        <p:spPr>
          <a:xfrm>
            <a:off x="1596980" y="1107583"/>
            <a:ext cx="9762185" cy="5598003"/>
          </a:xfrm>
        </p:spPr>
      </p:pic>
    </p:spTree>
    <p:extLst>
      <p:ext uri="{BB962C8B-B14F-4D97-AF65-F5344CB8AC3E}">
        <p14:creationId xmlns:p14="http://schemas.microsoft.com/office/powerpoint/2010/main" val="1990747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1479540-A19B-3F57-B330-487798F1C787}"/>
              </a:ext>
            </a:extLst>
          </p:cNvPr>
          <p:cNvSpPr>
            <a:spLocks noGrp="1"/>
          </p:cNvSpPr>
          <p:nvPr>
            <p:ph type="title"/>
          </p:nvPr>
        </p:nvSpPr>
        <p:spPr>
          <a:xfrm>
            <a:off x="670168" y="589790"/>
            <a:ext cx="3240989" cy="517120"/>
          </a:xfrm>
        </p:spPr>
        <p:txBody>
          <a:bodyPr vert="horz" lIns="91440" tIns="45720" rIns="91440" bIns="45720" rtlCol="0" anchor="b">
            <a:normAutofit fontScale="90000"/>
          </a:bodyPr>
          <a:lstStyle/>
          <a:p>
            <a:r>
              <a:rPr lang="en-US" sz="4000" dirty="0"/>
              <a:t>ER Diagram</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diagram of a meal&#10;&#10;AI-generated content may be incorrect.">
            <a:extLst>
              <a:ext uri="{FF2B5EF4-FFF2-40B4-BE49-F238E27FC236}">
                <a16:creationId xmlns:a16="http://schemas.microsoft.com/office/drawing/2014/main" id="{57624ACB-F7FF-8A45-426F-CFFBEA28515A}"/>
              </a:ext>
            </a:extLst>
          </p:cNvPr>
          <p:cNvPicPr>
            <a:picLocks noGrp="1" noChangeAspect="1"/>
          </p:cNvPicPr>
          <p:nvPr>
            <p:ph idx="1"/>
          </p:nvPr>
        </p:nvPicPr>
        <p:blipFill>
          <a:blip r:embed="rId2"/>
          <a:stretch>
            <a:fillRect/>
          </a:stretch>
        </p:blipFill>
        <p:spPr>
          <a:xfrm>
            <a:off x="4187281" y="231854"/>
            <a:ext cx="5572250" cy="6580428"/>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04162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A07C-9B1B-39BA-BEBD-1CD303E90367}"/>
              </a:ext>
            </a:extLst>
          </p:cNvPr>
          <p:cNvSpPr>
            <a:spLocks noGrp="1"/>
          </p:cNvSpPr>
          <p:nvPr>
            <p:ph type="title"/>
          </p:nvPr>
        </p:nvSpPr>
        <p:spPr>
          <a:xfrm>
            <a:off x="90153" y="141668"/>
            <a:ext cx="7585656" cy="940157"/>
          </a:xfrm>
        </p:spPr>
        <p:txBody>
          <a:bodyPr>
            <a:normAutofit/>
          </a:bodyPr>
          <a:lstStyle/>
          <a:p>
            <a:r>
              <a:rPr lang="en-IN" dirty="0"/>
              <a:t>Sequence Diagram</a:t>
            </a:r>
            <a:endParaRPr lang="en-US" dirty="0"/>
          </a:p>
        </p:txBody>
      </p:sp>
      <p:pic>
        <p:nvPicPr>
          <p:cNvPr id="5" name="Content Placeholder 4" descr="A diagram of a food system&#10;&#10;AI-generated content may be incorrect.">
            <a:extLst>
              <a:ext uri="{FF2B5EF4-FFF2-40B4-BE49-F238E27FC236}">
                <a16:creationId xmlns:a16="http://schemas.microsoft.com/office/drawing/2014/main" id="{38FE1622-8764-F365-2027-F9CEE4BC9B9D}"/>
              </a:ext>
            </a:extLst>
          </p:cNvPr>
          <p:cNvPicPr>
            <a:picLocks noGrp="1" noChangeAspect="1"/>
          </p:cNvPicPr>
          <p:nvPr>
            <p:ph idx="1"/>
          </p:nvPr>
        </p:nvPicPr>
        <p:blipFill>
          <a:blip r:embed="rId2"/>
          <a:stretch>
            <a:fillRect/>
          </a:stretch>
        </p:blipFill>
        <p:spPr>
          <a:xfrm>
            <a:off x="1469789" y="1275008"/>
            <a:ext cx="10069681" cy="4988775"/>
          </a:xfrm>
        </p:spPr>
      </p:pic>
    </p:spTree>
    <p:extLst>
      <p:ext uri="{BB962C8B-B14F-4D97-AF65-F5344CB8AC3E}">
        <p14:creationId xmlns:p14="http://schemas.microsoft.com/office/powerpoint/2010/main" val="211373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57C6042-B3E8-A0A8-A54D-A7F7C3B42A59}"/>
              </a:ext>
            </a:extLst>
          </p:cNvPr>
          <p:cNvSpPr>
            <a:spLocks noGrp="1"/>
          </p:cNvSpPr>
          <p:nvPr>
            <p:ph type="title"/>
          </p:nvPr>
        </p:nvSpPr>
        <p:spPr>
          <a:xfrm>
            <a:off x="525717" y="787068"/>
            <a:ext cx="10077557" cy="1325563"/>
          </a:xfrm>
        </p:spPr>
        <p:txBody>
          <a:bodyPr>
            <a:normAutofit/>
          </a:bodyPr>
          <a:lstStyle/>
          <a:p>
            <a:r>
              <a:rPr lang="en-IN" dirty="0"/>
              <a:t>Agenda</a:t>
            </a:r>
            <a:endParaRPr lang="en-US" dirty="0"/>
          </a:p>
        </p:txBody>
      </p:sp>
      <p:grpSp>
        <p:nvGrpSpPr>
          <p:cNvPr id="14"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2" name="Freeform: Shape 21">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3">
            <a:extLst>
              <a:ext uri="{FF2B5EF4-FFF2-40B4-BE49-F238E27FC236}">
                <a16:creationId xmlns:a16="http://schemas.microsoft.com/office/drawing/2014/main" id="{98DDA30C-121F-C496-CBFF-FDB6FE43FC5C}"/>
              </a:ext>
            </a:extLst>
          </p:cNvPr>
          <p:cNvGraphicFramePr>
            <a:graphicFrameLocks noGrp="1"/>
          </p:cNvGraphicFramePr>
          <p:nvPr>
            <p:ph idx="1"/>
            <p:extLst>
              <p:ext uri="{D42A27DB-BD31-4B8C-83A1-F6EECF244321}">
                <p14:modId xmlns:p14="http://schemas.microsoft.com/office/powerpoint/2010/main" val="3945890743"/>
              </p:ext>
            </p:extLst>
          </p:nvPr>
        </p:nvGraphicFramePr>
        <p:xfrm>
          <a:off x="525463" y="2522538"/>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4216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36E6963-D88F-2ADC-C231-B54403D85854}"/>
              </a:ext>
            </a:extLst>
          </p:cNvPr>
          <p:cNvSpPr>
            <a:spLocks noGrp="1"/>
          </p:cNvSpPr>
          <p:nvPr>
            <p:ph type="title"/>
          </p:nvPr>
        </p:nvSpPr>
        <p:spPr>
          <a:xfrm>
            <a:off x="546843" y="398555"/>
            <a:ext cx="3772870" cy="584663"/>
          </a:xfrm>
        </p:spPr>
        <p:txBody>
          <a:bodyPr vert="horz" lIns="91440" tIns="45720" rIns="91440" bIns="45720" rtlCol="0" anchor="b">
            <a:normAutofit fontScale="90000"/>
          </a:bodyPr>
          <a:lstStyle/>
          <a:p>
            <a:r>
              <a:rPr lang="en-US" sz="4000" dirty="0"/>
              <a:t>State Diagram</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diagram of a process&#10;&#10;AI-generated content may be incorrect.">
            <a:extLst>
              <a:ext uri="{FF2B5EF4-FFF2-40B4-BE49-F238E27FC236}">
                <a16:creationId xmlns:a16="http://schemas.microsoft.com/office/drawing/2014/main" id="{82A94B04-C6AD-26E0-A5B0-FEA2C2938177}"/>
              </a:ext>
            </a:extLst>
          </p:cNvPr>
          <p:cNvPicPr>
            <a:picLocks noGrp="1" noChangeAspect="1"/>
          </p:cNvPicPr>
          <p:nvPr>
            <p:ph idx="1"/>
          </p:nvPr>
        </p:nvPicPr>
        <p:blipFill>
          <a:blip r:embed="rId2"/>
          <a:stretch>
            <a:fillRect/>
          </a:stretch>
        </p:blipFill>
        <p:spPr>
          <a:xfrm>
            <a:off x="4989879" y="32606"/>
            <a:ext cx="4589943" cy="6650488"/>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13379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1E132B2-9FE2-9BB7-F88B-09E54E507322}"/>
              </a:ext>
            </a:extLst>
          </p:cNvPr>
          <p:cNvSpPr>
            <a:spLocks noGrp="1"/>
          </p:cNvSpPr>
          <p:nvPr>
            <p:ph type="title"/>
          </p:nvPr>
        </p:nvSpPr>
        <p:spPr>
          <a:xfrm>
            <a:off x="530353" y="128789"/>
            <a:ext cx="4090154" cy="759550"/>
          </a:xfrm>
        </p:spPr>
        <p:txBody>
          <a:bodyPr vert="horz" lIns="91440" tIns="45720" rIns="91440" bIns="45720" rtlCol="0" anchor="b">
            <a:normAutofit/>
          </a:bodyPr>
          <a:lstStyle/>
          <a:p>
            <a:r>
              <a:rPr lang="en-US" sz="4000" dirty="0"/>
              <a:t>Class Diagram</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diagram of a meal&#10;&#10;AI-generated content may be incorrect.">
            <a:extLst>
              <a:ext uri="{FF2B5EF4-FFF2-40B4-BE49-F238E27FC236}">
                <a16:creationId xmlns:a16="http://schemas.microsoft.com/office/drawing/2014/main" id="{126F55CC-4566-5058-6F02-BF0703A04DBF}"/>
              </a:ext>
            </a:extLst>
          </p:cNvPr>
          <p:cNvPicPr>
            <a:picLocks noGrp="1" noChangeAspect="1"/>
          </p:cNvPicPr>
          <p:nvPr>
            <p:ph idx="1"/>
          </p:nvPr>
        </p:nvPicPr>
        <p:blipFill>
          <a:blip r:embed="rId2"/>
          <a:stretch>
            <a:fillRect/>
          </a:stretch>
        </p:blipFill>
        <p:spPr>
          <a:xfrm>
            <a:off x="5016794" y="128789"/>
            <a:ext cx="5480721" cy="6710615"/>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64019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BC49-F8E3-E4C8-DA89-CEE2C6F3DCCC}"/>
              </a:ext>
            </a:extLst>
          </p:cNvPr>
          <p:cNvSpPr>
            <a:spLocks noGrp="1"/>
          </p:cNvSpPr>
          <p:nvPr>
            <p:ph type="title"/>
          </p:nvPr>
        </p:nvSpPr>
        <p:spPr/>
        <p:txBody>
          <a:bodyPr/>
          <a:lstStyle/>
          <a:p>
            <a:r>
              <a:rPr lang="en-US" dirty="0"/>
              <a:t>Recap Sprint 2</a:t>
            </a:r>
          </a:p>
        </p:txBody>
      </p:sp>
      <p:sp>
        <p:nvSpPr>
          <p:cNvPr id="3" name="Content Placeholder 2">
            <a:extLst>
              <a:ext uri="{FF2B5EF4-FFF2-40B4-BE49-F238E27FC236}">
                <a16:creationId xmlns:a16="http://schemas.microsoft.com/office/drawing/2014/main" id="{97E80A71-E04A-44B9-26DF-38768DC0F7E2}"/>
              </a:ext>
            </a:extLst>
          </p:cNvPr>
          <p:cNvSpPr>
            <a:spLocks noGrp="1"/>
          </p:cNvSpPr>
          <p:nvPr>
            <p:ph idx="1"/>
          </p:nvPr>
        </p:nvSpPr>
        <p:spPr/>
        <p:txBody>
          <a:bodyPr/>
          <a:lstStyle/>
          <a:p>
            <a:r>
              <a:rPr lang="en-IN" dirty="0"/>
              <a:t>In Sprint 2, we implemented barcode scanning for quick meal logging, added goal setting to personalize calorie targets, and enhanced the dashboard with macro breakdowns. Users can now edit or delete past meals, and view full meal history by date. All planned features were completed, achieving a 100% completion rate.</a:t>
            </a:r>
            <a:endParaRPr lang="en-US" dirty="0"/>
          </a:p>
        </p:txBody>
      </p:sp>
    </p:spTree>
    <p:extLst>
      <p:ext uri="{BB962C8B-B14F-4D97-AF65-F5344CB8AC3E}">
        <p14:creationId xmlns:p14="http://schemas.microsoft.com/office/powerpoint/2010/main" val="189712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983AA2-FB81-9CBF-F69E-2867962C143A}"/>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73A381F1-34BB-5916-D215-24DB7EBBCD41}"/>
              </a:ext>
            </a:extLst>
          </p:cNvPr>
          <p:cNvGraphicFramePr>
            <a:graphicFrameLocks noGrp="1"/>
          </p:cNvGraphicFramePr>
          <p:nvPr>
            <p:extLst>
              <p:ext uri="{D42A27DB-BD31-4B8C-83A1-F6EECF244321}">
                <p14:modId xmlns:p14="http://schemas.microsoft.com/office/powerpoint/2010/main" val="3960822420"/>
              </p:ext>
            </p:extLst>
          </p:nvPr>
        </p:nvGraphicFramePr>
        <p:xfrm>
          <a:off x="475415" y="2408176"/>
          <a:ext cx="11143327" cy="2948713"/>
        </p:xfrm>
        <a:graphic>
          <a:graphicData uri="http://schemas.openxmlformats.org/drawingml/2006/table">
            <a:tbl>
              <a:tblPr firstRow="1" bandRow="1">
                <a:noFill/>
              </a:tblPr>
              <a:tblGrid>
                <a:gridCol w="538776">
                  <a:extLst>
                    <a:ext uri="{9D8B030D-6E8A-4147-A177-3AD203B41FA5}">
                      <a16:colId xmlns:a16="http://schemas.microsoft.com/office/drawing/2014/main" val="2707648992"/>
                    </a:ext>
                  </a:extLst>
                </a:gridCol>
                <a:gridCol w="3597827">
                  <a:extLst>
                    <a:ext uri="{9D8B030D-6E8A-4147-A177-3AD203B41FA5}">
                      <a16:colId xmlns:a16="http://schemas.microsoft.com/office/drawing/2014/main" val="2942367280"/>
                    </a:ext>
                  </a:extLst>
                </a:gridCol>
                <a:gridCol w="3450065">
                  <a:extLst>
                    <a:ext uri="{9D8B030D-6E8A-4147-A177-3AD203B41FA5}">
                      <a16:colId xmlns:a16="http://schemas.microsoft.com/office/drawing/2014/main" val="4206813041"/>
                    </a:ext>
                  </a:extLst>
                </a:gridCol>
                <a:gridCol w="1447328">
                  <a:extLst>
                    <a:ext uri="{9D8B030D-6E8A-4147-A177-3AD203B41FA5}">
                      <a16:colId xmlns:a16="http://schemas.microsoft.com/office/drawing/2014/main" val="2802798332"/>
                    </a:ext>
                  </a:extLst>
                </a:gridCol>
                <a:gridCol w="1293385">
                  <a:extLst>
                    <a:ext uri="{9D8B030D-6E8A-4147-A177-3AD203B41FA5}">
                      <a16:colId xmlns:a16="http://schemas.microsoft.com/office/drawing/2014/main" val="1879045154"/>
                    </a:ext>
                  </a:extLst>
                </a:gridCol>
                <a:gridCol w="815946">
                  <a:extLst>
                    <a:ext uri="{9D8B030D-6E8A-4147-A177-3AD203B41FA5}">
                      <a16:colId xmlns:a16="http://schemas.microsoft.com/office/drawing/2014/main" val="1767246432"/>
                    </a:ext>
                  </a:extLst>
                </a:gridCol>
              </a:tblGrid>
              <a:tr h="361321">
                <a:tc>
                  <a:txBody>
                    <a:bodyPr/>
                    <a:lstStyle/>
                    <a:p>
                      <a:pPr algn="ctr" rtl="0" fontAlgn="b"/>
                      <a:r>
                        <a:rPr lang="en-IN" sz="1300" b="1" dirty="0">
                          <a:solidFill>
                            <a:schemeClr val="tx1">
                              <a:lumMod val="75000"/>
                              <a:lumOff val="25000"/>
                            </a:schemeClr>
                          </a:solidFill>
                          <a:effectLst/>
                        </a:rPr>
                        <a:t>ID</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300" b="1" dirty="0">
                          <a:solidFill>
                            <a:schemeClr val="tx1">
                              <a:lumMod val="75000"/>
                              <a:lumOff val="25000"/>
                            </a:schemeClr>
                          </a:solidFill>
                          <a:effectLst/>
                        </a:rPr>
                        <a:t>User Stories</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300" b="1" dirty="0">
                          <a:solidFill>
                            <a:schemeClr val="tx1">
                              <a:lumMod val="75000"/>
                              <a:lumOff val="25000"/>
                            </a:schemeClr>
                          </a:solidFill>
                          <a:effectLst/>
                        </a:rPr>
                        <a:t>Acceptance Criteria</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300" b="1" dirty="0">
                          <a:solidFill>
                            <a:schemeClr val="tx1">
                              <a:lumMod val="75000"/>
                              <a:lumOff val="25000"/>
                            </a:schemeClr>
                          </a:solidFill>
                          <a:effectLst/>
                        </a:rPr>
                        <a:t>Feature</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300" b="1" dirty="0">
                          <a:solidFill>
                            <a:schemeClr val="tx1">
                              <a:lumMod val="75000"/>
                              <a:lumOff val="25000"/>
                            </a:schemeClr>
                          </a:solidFill>
                          <a:effectLst/>
                        </a:rPr>
                        <a:t>Story Points</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300" b="1" dirty="0">
                          <a:solidFill>
                            <a:schemeClr val="tx1">
                              <a:lumMod val="75000"/>
                              <a:lumOff val="25000"/>
                            </a:schemeClr>
                          </a:solidFill>
                          <a:effectLst/>
                        </a:rPr>
                        <a:t>Sprint</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595510">
                <a:tc>
                  <a:txBody>
                    <a:bodyPr/>
                    <a:lstStyle/>
                    <a:p>
                      <a:pPr rtl="0" fontAlgn="b"/>
                      <a:r>
                        <a:rPr lang="en-IN" sz="1000" dirty="0">
                          <a:effectLst/>
                        </a:rPr>
                        <a:t>US1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Health-Conscious Individual, I want to create an account and log in so that my data is saved.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 can sign up and log inError shown for wrong credentialsLogout works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Authentication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595510">
                <a:tc>
                  <a:txBody>
                    <a:bodyPr/>
                    <a:lstStyle/>
                    <a:p>
                      <a:pPr rtl="0" fontAlgn="b"/>
                      <a:r>
                        <a:rPr lang="en-IN" sz="1000">
                          <a:effectLst/>
                        </a:rPr>
                        <a:t>US2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Fitness Enthusiast, I want to upload a meal photo or take an image from the camera so that I can manually enter my food details.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Users can upload an image or take a </a:t>
                      </a:r>
                      <a:r>
                        <a:rPr lang="en-IN" sz="1000" dirty="0" err="1">
                          <a:effectLst/>
                        </a:rPr>
                        <a:t>photo.Users</a:t>
                      </a:r>
                      <a:r>
                        <a:rPr lang="en-IN" sz="1000" dirty="0">
                          <a:effectLst/>
                        </a:rPr>
                        <a:t> manually input food </a:t>
                      </a:r>
                      <a:r>
                        <a:rPr lang="en-IN" sz="1000" dirty="0" err="1">
                          <a:effectLst/>
                        </a:rPr>
                        <a:t>items.Error</a:t>
                      </a:r>
                      <a:r>
                        <a:rPr lang="en-IN" sz="1000" dirty="0">
                          <a:effectLst/>
                        </a:rPr>
                        <a:t> shown if no items are added.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Photo Upload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450536">
                <a:tc>
                  <a:txBody>
                    <a:bodyPr/>
                    <a:lstStyle/>
                    <a:p>
                      <a:pPr rtl="0" fontAlgn="b"/>
                      <a:r>
                        <a:rPr lang="en-IN" sz="1000">
                          <a:effectLst/>
                        </a:rPr>
                        <a:t>US3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Nutrition Tracker, I want to manually enter food items so that I can track my meals.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Users can enter food items manually.Users can input portion sizes.Data is saved to the meal log after confirmation.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Food Entry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450536">
                <a:tc>
                  <a:txBody>
                    <a:bodyPr/>
                    <a:lstStyle/>
                    <a:p>
                      <a:pPr rtl="0" fontAlgn="b"/>
                      <a:r>
                        <a:rPr lang="en-IN" sz="1000">
                          <a:effectLst/>
                        </a:rPr>
                        <a:t>US4</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Meal Logger, I want to edit food items so that my meal log is accurate.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Users can modify the food name and portion size. Changes are saved automatically to the meal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Manual Food Editing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450536">
                <a:tc>
                  <a:txBody>
                    <a:bodyPr/>
                    <a:lstStyle/>
                    <a:p>
                      <a:pPr rtl="0" fontAlgn="b"/>
                      <a:r>
                        <a:rPr lang="en-IN" sz="1000">
                          <a:effectLst/>
                        </a:rPr>
                        <a:t>US5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As a Health Monitor, I want to see a daily dashboard so that I can track my calories and nutrients.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Dashboard shows calories consumed, remaining budgetMacro breakdown shown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3632942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D82B3D6-FDFD-06EE-4855-38057B175857}"/>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37BFA2-A017-626A-7112-6346E22606FD}"/>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Product Backlog</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966FF649-8C46-1111-2C0F-20ABC2E9E14D}"/>
              </a:ext>
            </a:extLst>
          </p:cNvPr>
          <p:cNvGraphicFramePr>
            <a:graphicFrameLocks noGrp="1"/>
          </p:cNvGraphicFramePr>
          <p:nvPr>
            <p:extLst>
              <p:ext uri="{D42A27DB-BD31-4B8C-83A1-F6EECF244321}">
                <p14:modId xmlns:p14="http://schemas.microsoft.com/office/powerpoint/2010/main" val="1616216123"/>
              </p:ext>
            </p:extLst>
          </p:nvPr>
        </p:nvGraphicFramePr>
        <p:xfrm>
          <a:off x="475416" y="2063783"/>
          <a:ext cx="11143326" cy="3364503"/>
        </p:xfrm>
        <a:graphic>
          <a:graphicData uri="http://schemas.openxmlformats.org/drawingml/2006/table">
            <a:tbl>
              <a:tblPr firstRow="1" bandRow="1">
                <a:noFill/>
              </a:tblPr>
              <a:tblGrid>
                <a:gridCol w="662557">
                  <a:extLst>
                    <a:ext uri="{9D8B030D-6E8A-4147-A177-3AD203B41FA5}">
                      <a16:colId xmlns:a16="http://schemas.microsoft.com/office/drawing/2014/main" val="2707648992"/>
                    </a:ext>
                  </a:extLst>
                </a:gridCol>
                <a:gridCol w="3379694">
                  <a:extLst>
                    <a:ext uri="{9D8B030D-6E8A-4147-A177-3AD203B41FA5}">
                      <a16:colId xmlns:a16="http://schemas.microsoft.com/office/drawing/2014/main" val="2942367280"/>
                    </a:ext>
                  </a:extLst>
                </a:gridCol>
                <a:gridCol w="3271231">
                  <a:extLst>
                    <a:ext uri="{9D8B030D-6E8A-4147-A177-3AD203B41FA5}">
                      <a16:colId xmlns:a16="http://schemas.microsoft.com/office/drawing/2014/main" val="4206813041"/>
                    </a:ext>
                  </a:extLst>
                </a:gridCol>
                <a:gridCol w="1655842">
                  <a:extLst>
                    <a:ext uri="{9D8B030D-6E8A-4147-A177-3AD203B41FA5}">
                      <a16:colId xmlns:a16="http://schemas.microsoft.com/office/drawing/2014/main" val="2802798332"/>
                    </a:ext>
                  </a:extLst>
                </a:gridCol>
                <a:gridCol w="1293410">
                  <a:extLst>
                    <a:ext uri="{9D8B030D-6E8A-4147-A177-3AD203B41FA5}">
                      <a16:colId xmlns:a16="http://schemas.microsoft.com/office/drawing/2014/main" val="1879045154"/>
                    </a:ext>
                  </a:extLst>
                </a:gridCol>
                <a:gridCol w="880592">
                  <a:extLst>
                    <a:ext uri="{9D8B030D-6E8A-4147-A177-3AD203B41FA5}">
                      <a16:colId xmlns:a16="http://schemas.microsoft.com/office/drawing/2014/main" val="1767246432"/>
                    </a:ext>
                  </a:extLst>
                </a:gridCol>
              </a:tblGrid>
              <a:tr h="253675">
                <a:tc>
                  <a:txBody>
                    <a:bodyPr/>
                    <a:lstStyle/>
                    <a:p>
                      <a:pPr algn="ctr" rtl="0" fontAlgn="b"/>
                      <a:r>
                        <a:rPr lang="en-IN" sz="1200" b="1" dirty="0">
                          <a:solidFill>
                            <a:schemeClr val="tx1">
                              <a:lumMod val="75000"/>
                              <a:lumOff val="25000"/>
                            </a:schemeClr>
                          </a:solidFill>
                          <a:effectLst/>
                        </a:rPr>
                        <a:t>ID</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Acceptance Criteria</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Feature</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17901">
                <a:tc>
                  <a:txBody>
                    <a:bodyPr/>
                    <a:lstStyle/>
                    <a:p>
                      <a:pPr rtl="0" fontAlgn="b"/>
                      <a:r>
                        <a:rPr lang="en-IN" sz="1000">
                          <a:effectLst/>
                        </a:rPr>
                        <a:t>TS1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 up user authentication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Database created for usersSignup, login, logout APIs readyPasswords securely stored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Authentication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17901">
                <a:tc>
                  <a:txBody>
                    <a:bodyPr/>
                    <a:lstStyle/>
                    <a:p>
                      <a:pPr rtl="0" fontAlgn="b"/>
                      <a:r>
                        <a:rPr lang="en-IN" sz="1000">
                          <a:effectLst/>
                        </a:rPr>
                        <a:t>TS2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 up photo upload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Users can upload images from the gallery or take a photo.</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Photo Upload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17901">
                <a:tc>
                  <a:txBody>
                    <a:bodyPr/>
                    <a:lstStyle/>
                    <a:p>
                      <a:pPr rtl="0" fontAlgn="b"/>
                      <a:r>
                        <a:rPr lang="en-IN" sz="1000">
                          <a:effectLst/>
                        </a:rPr>
                        <a:t>TS3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UI for manual food entry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Users can enter food names and portion sizes manually.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Food Entry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17901">
                <a:tc>
                  <a:txBody>
                    <a:bodyPr/>
                    <a:lstStyle/>
                    <a:p>
                      <a:pPr rtl="0" fontAlgn="b"/>
                      <a:r>
                        <a:rPr lang="en-IN" sz="1000">
                          <a:effectLst/>
                        </a:rPr>
                        <a:t>TS4</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UI for food editing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Users can edit food items and portion sizes.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Manual Food Editing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17901">
                <a:tc>
                  <a:txBody>
                    <a:bodyPr/>
                    <a:lstStyle/>
                    <a:p>
                      <a:pPr rtl="0" fontAlgn="b"/>
                      <a:r>
                        <a:rPr lang="en-IN" sz="1000">
                          <a:effectLst/>
                        </a:rPr>
                        <a:t>TS5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daily dashboard UI &amp;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Dashboard reads meal logCalculates totalsShows simple charts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Dashboard Backend +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1459036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0D07966-77F0-7D55-7A0B-58A4DC422836}"/>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E5D74A-E633-ACD7-8DEA-FA9FD8597CF0}"/>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3DA37740-237A-F1C9-2F7B-EE297BBAF73A}"/>
              </a:ext>
            </a:extLst>
          </p:cNvPr>
          <p:cNvGraphicFramePr>
            <a:graphicFrameLocks noGrp="1"/>
          </p:cNvGraphicFramePr>
          <p:nvPr>
            <p:extLst>
              <p:ext uri="{D42A27DB-BD31-4B8C-83A1-F6EECF244321}">
                <p14:modId xmlns:p14="http://schemas.microsoft.com/office/powerpoint/2010/main" val="2875846586"/>
              </p:ext>
            </p:extLst>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a:effectLst/>
                        </a:rPr>
                        <a:t>US6</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Busy Professional, I want to scan barcodes to log packaged food so that I can log faster.</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Barcode scanning worksFinds product in databaseAdds to meal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Barcode Scanning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US7</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Fitness Enthusiast, I want to set my health goal so that my calorie target is personalized.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Goal can be setCalorie target updatesGoal can be changed later</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Goal Setting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US8</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Health Monitor, I want to see my daily macro breakdown so that I know if my meals are balanced.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Dashboard shows grams &amp; percentages for macrosUpdates after each meal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US9</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Meal Logger, I want to edit or delete past meal entries so that I can fix mistakes.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Past meals listedEdit or delete worksDashboard recalculates after change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Meal Log Management</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US10</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As a Nutrition Tracker, I want to view my full meal history so that I can review my past eating habits.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All past meals listed by dateClicking shows full details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 History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1547423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F325A-160A-81D9-CC96-15FC4B62F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F13F1-ABB4-13C4-3DD6-E1345B1EDCD9}"/>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aphicFrame>
        <p:nvGraphicFramePr>
          <p:cNvPr id="4" name="Table 3">
            <a:extLst>
              <a:ext uri="{FF2B5EF4-FFF2-40B4-BE49-F238E27FC236}">
                <a16:creationId xmlns:a16="http://schemas.microsoft.com/office/drawing/2014/main" id="{16A2E184-9D6C-F6E5-466A-DFC9E55342FC}"/>
              </a:ext>
            </a:extLst>
          </p:cNvPr>
          <p:cNvGraphicFramePr>
            <a:graphicFrameLocks noGrp="1"/>
          </p:cNvGraphicFramePr>
          <p:nvPr>
            <p:extLst>
              <p:ext uri="{D42A27DB-BD31-4B8C-83A1-F6EECF244321}">
                <p14:modId xmlns:p14="http://schemas.microsoft.com/office/powerpoint/2010/main" val="3509488934"/>
              </p:ext>
            </p:extLst>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a:effectLst/>
                        </a:rPr>
                        <a:t>TS6</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barcode scanning backend and food database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Food database includes packaged foodsBarcode scanning works on mobileAdds directly to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Barcode Scanner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TS7</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 up goal setting feature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Goal stored in user profileGoal adjusts calorie target in 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Goal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TS8</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Add macro breakdown logic to 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Dashboard calculates macros from mealsUpdates automatically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Dashboard Logic</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TS9</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meal history with edit/delete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Meal logs stored by dateEdit and delete APIs workDashboard updates after changes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Meal Log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TS10</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full meal history page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Meals listed by dateClicking opens meal details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 History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290076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DE548-1471-0873-7F1E-1145F67D8E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3D888-762A-AF6D-BAD7-73B85D674F16}"/>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aphicFrame>
        <p:nvGraphicFramePr>
          <p:cNvPr id="4" name="Table 3">
            <a:extLst>
              <a:ext uri="{FF2B5EF4-FFF2-40B4-BE49-F238E27FC236}">
                <a16:creationId xmlns:a16="http://schemas.microsoft.com/office/drawing/2014/main" id="{F7235148-5D59-4493-F4A8-C57E19192FA7}"/>
              </a:ext>
            </a:extLst>
          </p:cNvPr>
          <p:cNvGraphicFramePr>
            <a:graphicFrameLocks noGrp="1"/>
          </p:cNvGraphicFramePr>
          <p:nvPr>
            <p:extLst>
              <p:ext uri="{D42A27DB-BD31-4B8C-83A1-F6EECF244321}">
                <p14:modId xmlns:p14="http://schemas.microsoft.com/office/powerpoint/2010/main" val="2809225133"/>
              </p:ext>
            </p:extLst>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a:effectLst/>
                        </a:rPr>
                        <a:t>US11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fitness freak, I want to see calories and nutrients after entering my meal so that I know what I’m eating.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Users enter food items manually.Calories, protein, carbs, and fats are displayed.Data is saved to the meal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Calorie &amp; Nutrition Display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US12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Health conscious parent, I want to see a weekly progress report so that I can track my long-term trends.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Weekly calories graph shownWeekly macro average shown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Progress Report</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US13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gym addict, I want a settings page to manage my preferences so that I can customize the app.</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 can set units (metric/imperial)User can change goalChanges saved immediately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Settings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TS11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AI-based calorie &amp; nutrition calculation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Users enter food items manually.AI calculates calories, protein, carbs, and fats.Data is saved to the meal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AI-Based Nutrition Calculation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TS12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weekly progress backend &amp;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Backend calculates 7-day summaryUI shows graph &amp; macro summary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Progress Report</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2651592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AB18D-DAC0-E209-5D16-0441ED200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623D54-08EF-1F73-16A7-66CED5A39894}"/>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aphicFrame>
        <p:nvGraphicFramePr>
          <p:cNvPr id="4" name="Table 3">
            <a:extLst>
              <a:ext uri="{FF2B5EF4-FFF2-40B4-BE49-F238E27FC236}">
                <a16:creationId xmlns:a16="http://schemas.microsoft.com/office/drawing/2014/main" id="{ED9D1889-039E-AB81-76DA-1D49123C42F6}"/>
              </a:ext>
            </a:extLst>
          </p:cNvPr>
          <p:cNvGraphicFramePr>
            <a:graphicFrameLocks noGrp="1"/>
          </p:cNvGraphicFramePr>
          <p:nvPr>
            <p:extLst>
              <p:ext uri="{D42A27DB-BD31-4B8C-83A1-F6EECF244321}">
                <p14:modId xmlns:p14="http://schemas.microsoft.com/office/powerpoint/2010/main" val="4256290822"/>
              </p:ext>
            </p:extLst>
          </p:nvPr>
        </p:nvGraphicFramePr>
        <p:xfrm>
          <a:off x="451473" y="1918607"/>
          <a:ext cx="10978912" cy="903465"/>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a:effectLst/>
                        </a:rPr>
                        <a:t>TS13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settings page backend &amp;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Preferences saved per userChanges reflected in dashboardSupports units and goals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Settings Backend +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bl>
          </a:graphicData>
        </a:graphic>
      </p:graphicFrame>
    </p:spTree>
    <p:extLst>
      <p:ext uri="{BB962C8B-B14F-4D97-AF65-F5344CB8AC3E}">
        <p14:creationId xmlns:p14="http://schemas.microsoft.com/office/powerpoint/2010/main" val="4181912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D59655B-CD05-9C64-2766-7277C84E5211}"/>
              </a:ext>
            </a:extLst>
          </p:cNvPr>
          <p:cNvSpPr>
            <a:spLocks noGrp="1"/>
          </p:cNvSpPr>
          <p:nvPr>
            <p:ph type="title"/>
          </p:nvPr>
        </p:nvSpPr>
        <p:spPr>
          <a:xfrm>
            <a:off x="525717" y="787068"/>
            <a:ext cx="4663649" cy="1455091"/>
          </a:xfrm>
        </p:spPr>
        <p:txBody>
          <a:bodyPr>
            <a:normAutofit/>
          </a:bodyPr>
          <a:lstStyle/>
          <a:p>
            <a:r>
              <a:rPr lang="en-US" dirty="0"/>
              <a:t>Sprint 1 Summary</a:t>
            </a:r>
          </a:p>
        </p:txBody>
      </p:sp>
      <p:sp>
        <p:nvSpPr>
          <p:cNvPr id="4105" name="Freeform: Shape 4104">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07"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08"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09"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10"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11"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1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13"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F2DCA8E3-445A-2F16-29EF-85AD33871B3B}"/>
              </a:ext>
            </a:extLst>
          </p:cNvPr>
          <p:cNvSpPr>
            <a:spLocks noGrp="1"/>
          </p:cNvSpPr>
          <p:nvPr>
            <p:ph idx="1"/>
          </p:nvPr>
        </p:nvSpPr>
        <p:spPr>
          <a:xfrm>
            <a:off x="525717" y="2796427"/>
            <a:ext cx="4663649" cy="3274503"/>
          </a:xfrm>
        </p:spPr>
        <p:txBody>
          <a:bodyPr>
            <a:normAutofit/>
          </a:bodyPr>
          <a:lstStyle/>
          <a:p>
            <a:r>
              <a:rPr lang="en-IN" dirty="0"/>
              <a:t>Delivered user authentication, meal photo upload, manual food entry, food editing, and daily dashboard. A total of </a:t>
            </a:r>
            <a:r>
              <a:rPr lang="en-IN" b="1" dirty="0"/>
              <a:t>34 story points</a:t>
            </a:r>
            <a:r>
              <a:rPr lang="en-IN" dirty="0"/>
              <a:t> were committed and fully completed.</a:t>
            </a:r>
            <a:endParaRPr lang="en-US" dirty="0"/>
          </a:p>
        </p:txBody>
      </p:sp>
      <p:pic>
        <p:nvPicPr>
          <p:cNvPr id="4098" name="Picture 2" descr="A graph with a red line and blue line&#10;&#10;AI-generated content may be incorrect.">
            <a:extLst>
              <a:ext uri="{FF2B5EF4-FFF2-40B4-BE49-F238E27FC236}">
                <a16:creationId xmlns:a16="http://schemas.microsoft.com/office/drawing/2014/main" id="{B7CB804A-9F7A-79C8-1F93-A2C67AFA1D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1942" y="1654618"/>
            <a:ext cx="6494949" cy="4093051"/>
          </a:xfrm>
          <a:prstGeom prst="rect">
            <a:avLst/>
          </a:prstGeom>
          <a:noFill/>
          <a:extLst>
            <a:ext uri="{909E8E84-426E-40DD-AFC4-6F175D3DCCD1}">
              <a14:hiddenFill xmlns:a14="http://schemas.microsoft.com/office/drawing/2010/main">
                <a:solidFill>
                  <a:srgbClr val="FFFFFF"/>
                </a:solidFill>
              </a14:hiddenFill>
            </a:ext>
          </a:extLst>
        </p:spPr>
      </p:pic>
      <p:sp>
        <p:nvSpPr>
          <p:cNvPr id="4115" name="Freeform: Shape 4114">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17" name="Group 4116">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118" name="Freeform: Shape 4117">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19" name="Freeform: Shape 4118">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0" name="Freeform: Shape 4119">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1"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22"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3"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4" name="Freeform: Shape 412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2010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CEFE-A00A-EA82-9B79-E6018EB67390}"/>
              </a:ext>
            </a:extLst>
          </p:cNvPr>
          <p:cNvSpPr>
            <a:spLocks noGrp="1"/>
          </p:cNvSpPr>
          <p:nvPr>
            <p:ph type="title"/>
          </p:nvPr>
        </p:nvSpPr>
        <p:spPr/>
        <p:txBody>
          <a:bodyPr/>
          <a:lstStyle/>
          <a:p>
            <a:r>
              <a:rPr lang="en-IN" b="1" dirty="0"/>
              <a:t>Team Member Roles and Responsibilities</a:t>
            </a:r>
            <a:endParaRPr lang="en-US" dirty="0"/>
          </a:p>
        </p:txBody>
      </p:sp>
      <p:sp>
        <p:nvSpPr>
          <p:cNvPr id="4" name="TextBox 3">
            <a:extLst>
              <a:ext uri="{FF2B5EF4-FFF2-40B4-BE49-F238E27FC236}">
                <a16:creationId xmlns:a16="http://schemas.microsoft.com/office/drawing/2014/main" id="{9381E35C-488D-1629-AB33-10B248C29AB8}"/>
              </a:ext>
            </a:extLst>
          </p:cNvPr>
          <p:cNvSpPr txBox="1"/>
          <p:nvPr/>
        </p:nvSpPr>
        <p:spPr>
          <a:xfrm>
            <a:off x="635726" y="4868091"/>
            <a:ext cx="3265714" cy="646331"/>
          </a:xfrm>
          <a:prstGeom prst="rect">
            <a:avLst/>
          </a:prstGeom>
          <a:noFill/>
        </p:spPr>
        <p:txBody>
          <a:bodyPr wrap="square" rtlCol="0">
            <a:spAutoFit/>
          </a:bodyPr>
          <a:lstStyle/>
          <a:p>
            <a:r>
              <a:rPr lang="en-IN" b="1" dirty="0" err="1"/>
              <a:t>Ranjitha</a:t>
            </a:r>
            <a:r>
              <a:rPr lang="en-IN" b="1" dirty="0"/>
              <a:t> </a:t>
            </a:r>
            <a:r>
              <a:rPr lang="en-IN" b="1" dirty="0" err="1"/>
              <a:t>Durgasi</a:t>
            </a:r>
            <a:r>
              <a:rPr lang="en-IN" dirty="0"/>
              <a:t> – Frontend Developer- Team Leader</a:t>
            </a:r>
            <a:endParaRPr lang="en-US" dirty="0"/>
          </a:p>
        </p:txBody>
      </p:sp>
      <p:sp>
        <p:nvSpPr>
          <p:cNvPr id="5" name="TextBox 4">
            <a:extLst>
              <a:ext uri="{FF2B5EF4-FFF2-40B4-BE49-F238E27FC236}">
                <a16:creationId xmlns:a16="http://schemas.microsoft.com/office/drawing/2014/main" id="{737E150B-40E5-AAB9-E17B-ED33BB7959E5}"/>
              </a:ext>
            </a:extLst>
          </p:cNvPr>
          <p:cNvSpPr txBox="1"/>
          <p:nvPr/>
        </p:nvSpPr>
        <p:spPr>
          <a:xfrm>
            <a:off x="4297680" y="4868090"/>
            <a:ext cx="3265714" cy="923330"/>
          </a:xfrm>
          <a:prstGeom prst="rect">
            <a:avLst/>
          </a:prstGeom>
          <a:noFill/>
        </p:spPr>
        <p:txBody>
          <a:bodyPr wrap="square" rtlCol="0">
            <a:spAutoFit/>
          </a:bodyPr>
          <a:lstStyle/>
          <a:p>
            <a:r>
              <a:rPr lang="en-IN" b="1" dirty="0" err="1"/>
              <a:t>Nikhitha</a:t>
            </a:r>
            <a:r>
              <a:rPr lang="en-IN" b="1" dirty="0"/>
              <a:t> Reddy </a:t>
            </a:r>
            <a:r>
              <a:rPr lang="en-IN" b="1" dirty="0" err="1"/>
              <a:t>Nallanagula</a:t>
            </a:r>
            <a:r>
              <a:rPr lang="en-IN" dirty="0"/>
              <a:t> – Frontend Developer</a:t>
            </a:r>
            <a:endParaRPr lang="en-US" dirty="0"/>
          </a:p>
        </p:txBody>
      </p:sp>
      <p:sp>
        <p:nvSpPr>
          <p:cNvPr id="6" name="TextBox 5">
            <a:extLst>
              <a:ext uri="{FF2B5EF4-FFF2-40B4-BE49-F238E27FC236}">
                <a16:creationId xmlns:a16="http://schemas.microsoft.com/office/drawing/2014/main" id="{5E7A4379-DF62-382A-6767-A2FA35D34DA0}"/>
              </a:ext>
            </a:extLst>
          </p:cNvPr>
          <p:cNvSpPr txBox="1"/>
          <p:nvPr/>
        </p:nvSpPr>
        <p:spPr>
          <a:xfrm>
            <a:off x="8107680" y="4868090"/>
            <a:ext cx="3265714" cy="646331"/>
          </a:xfrm>
          <a:prstGeom prst="rect">
            <a:avLst/>
          </a:prstGeom>
          <a:noFill/>
        </p:spPr>
        <p:txBody>
          <a:bodyPr wrap="square" rtlCol="0">
            <a:spAutoFit/>
          </a:bodyPr>
          <a:lstStyle/>
          <a:p>
            <a:r>
              <a:rPr lang="en-IN" b="1" dirty="0"/>
              <a:t>Harshitha </a:t>
            </a:r>
            <a:r>
              <a:rPr lang="en-IN" b="1" dirty="0" err="1"/>
              <a:t>Korapati</a:t>
            </a:r>
            <a:r>
              <a:rPr lang="en-IN" b="1" dirty="0"/>
              <a:t> Murali</a:t>
            </a:r>
            <a:r>
              <a:rPr lang="en-IN" dirty="0"/>
              <a:t> – Backend Developer</a:t>
            </a:r>
            <a:endParaRPr lang="en-US" dirty="0"/>
          </a:p>
        </p:txBody>
      </p:sp>
      <p:pic>
        <p:nvPicPr>
          <p:cNvPr id="8" name="Picture 7" descr="A person sitting at a bar&#10;&#10;AI-generated content may be incorrect.">
            <a:extLst>
              <a:ext uri="{FF2B5EF4-FFF2-40B4-BE49-F238E27FC236}">
                <a16:creationId xmlns:a16="http://schemas.microsoft.com/office/drawing/2014/main" id="{3610D086-A6DE-5982-CF9A-6D7288011282}"/>
              </a:ext>
            </a:extLst>
          </p:cNvPr>
          <p:cNvPicPr>
            <a:picLocks noChangeAspect="1"/>
          </p:cNvPicPr>
          <p:nvPr/>
        </p:nvPicPr>
        <p:blipFill>
          <a:blip r:embed="rId2"/>
          <a:stretch>
            <a:fillRect/>
          </a:stretch>
        </p:blipFill>
        <p:spPr>
          <a:xfrm>
            <a:off x="4591050" y="2634267"/>
            <a:ext cx="1583327" cy="2111103"/>
          </a:xfrm>
          <a:prstGeom prst="rect">
            <a:avLst/>
          </a:prstGeom>
        </p:spPr>
      </p:pic>
      <p:pic>
        <p:nvPicPr>
          <p:cNvPr id="11" name="Picture 10">
            <a:extLst>
              <a:ext uri="{FF2B5EF4-FFF2-40B4-BE49-F238E27FC236}">
                <a16:creationId xmlns:a16="http://schemas.microsoft.com/office/drawing/2014/main" id="{6CDDF49D-6E80-D532-CF91-CB620709099F}"/>
              </a:ext>
            </a:extLst>
          </p:cNvPr>
          <p:cNvPicPr>
            <a:picLocks noChangeAspect="1"/>
          </p:cNvPicPr>
          <p:nvPr/>
        </p:nvPicPr>
        <p:blipFill>
          <a:blip r:embed="rId3"/>
          <a:stretch>
            <a:fillRect/>
          </a:stretch>
        </p:blipFill>
        <p:spPr>
          <a:xfrm>
            <a:off x="1083008" y="2634266"/>
            <a:ext cx="1680224" cy="2111103"/>
          </a:xfrm>
          <a:prstGeom prst="rect">
            <a:avLst/>
          </a:prstGeom>
        </p:spPr>
      </p:pic>
      <p:pic>
        <p:nvPicPr>
          <p:cNvPr id="7" name="Picture 6" descr="A person smiling at camera&#10;&#10;AI-generated content may be incorrect.">
            <a:extLst>
              <a:ext uri="{FF2B5EF4-FFF2-40B4-BE49-F238E27FC236}">
                <a16:creationId xmlns:a16="http://schemas.microsoft.com/office/drawing/2014/main" id="{5D8FF6D8-6250-8ACC-228E-D974D73BE2BC}"/>
              </a:ext>
            </a:extLst>
          </p:cNvPr>
          <p:cNvPicPr>
            <a:picLocks noChangeAspect="1"/>
          </p:cNvPicPr>
          <p:nvPr/>
        </p:nvPicPr>
        <p:blipFill>
          <a:blip r:embed="rId4"/>
          <a:stretch>
            <a:fillRect/>
          </a:stretch>
        </p:blipFill>
        <p:spPr>
          <a:xfrm>
            <a:off x="8861528" y="2634266"/>
            <a:ext cx="1583328" cy="2111103"/>
          </a:xfrm>
          <a:prstGeom prst="rect">
            <a:avLst/>
          </a:prstGeom>
        </p:spPr>
      </p:pic>
    </p:spTree>
    <p:extLst>
      <p:ext uri="{BB962C8B-B14F-4D97-AF65-F5344CB8AC3E}">
        <p14:creationId xmlns:p14="http://schemas.microsoft.com/office/powerpoint/2010/main" val="3482015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4591657-0109-41B5-6521-10469A9CF173}"/>
            </a:ext>
          </a:extLst>
        </p:cNvPr>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A10121E-05A0-2D98-7140-BF34CCD23F48}"/>
              </a:ext>
            </a:extLst>
          </p:cNvPr>
          <p:cNvSpPr>
            <a:spLocks noGrp="1"/>
          </p:cNvSpPr>
          <p:nvPr>
            <p:ph type="title"/>
          </p:nvPr>
        </p:nvSpPr>
        <p:spPr>
          <a:xfrm>
            <a:off x="525717" y="787068"/>
            <a:ext cx="4663649" cy="1455091"/>
          </a:xfrm>
        </p:spPr>
        <p:txBody>
          <a:bodyPr>
            <a:normAutofit/>
          </a:bodyPr>
          <a:lstStyle/>
          <a:p>
            <a:r>
              <a:rPr lang="en-US" dirty="0"/>
              <a:t>Sprint 2 Summary</a:t>
            </a:r>
          </a:p>
        </p:txBody>
      </p:sp>
      <p:sp>
        <p:nvSpPr>
          <p:cNvPr id="5129" name="Freeform: Shape 5128">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31"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5132"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133"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134"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135"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136"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137"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DED3CF29-7015-2C10-A8D7-8D2F66C9D270}"/>
              </a:ext>
            </a:extLst>
          </p:cNvPr>
          <p:cNvSpPr>
            <a:spLocks noGrp="1"/>
          </p:cNvSpPr>
          <p:nvPr>
            <p:ph idx="1"/>
          </p:nvPr>
        </p:nvSpPr>
        <p:spPr>
          <a:xfrm>
            <a:off x="525717" y="2796427"/>
            <a:ext cx="4663649" cy="3274503"/>
          </a:xfrm>
        </p:spPr>
        <p:txBody>
          <a:bodyPr>
            <a:normAutofit/>
          </a:bodyPr>
          <a:lstStyle/>
          <a:p>
            <a:r>
              <a:rPr lang="en-IN" dirty="0"/>
              <a:t>Focused on barcode scanning, personalized goal setting, dashboard macro breakdown, meal log management (edit/delete), and full meal history view. All </a:t>
            </a:r>
            <a:r>
              <a:rPr lang="en-IN" b="1" dirty="0"/>
              <a:t>28 story points</a:t>
            </a:r>
            <a:r>
              <a:rPr lang="en-IN" dirty="0"/>
              <a:t> were completed as planned.</a:t>
            </a:r>
            <a:endParaRPr lang="en-US" dirty="0"/>
          </a:p>
        </p:txBody>
      </p:sp>
      <p:pic>
        <p:nvPicPr>
          <p:cNvPr id="5122" name="Picture 2">
            <a:extLst>
              <a:ext uri="{FF2B5EF4-FFF2-40B4-BE49-F238E27FC236}">
                <a16:creationId xmlns:a16="http://schemas.microsoft.com/office/drawing/2014/main" id="{A36D0F89-22A8-FD40-2B8D-606EE12D4E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53780" y="2036686"/>
            <a:ext cx="6016547" cy="3352081"/>
          </a:xfrm>
          <a:prstGeom prst="rect">
            <a:avLst/>
          </a:prstGeom>
          <a:noFill/>
          <a:extLst>
            <a:ext uri="{909E8E84-426E-40DD-AFC4-6F175D3DCCD1}">
              <a14:hiddenFill xmlns:a14="http://schemas.microsoft.com/office/drawing/2010/main">
                <a:solidFill>
                  <a:srgbClr val="FFFFFF"/>
                </a:solidFill>
              </a14:hiddenFill>
            </a:ext>
          </a:extLst>
        </p:spPr>
      </p:pic>
      <p:sp>
        <p:nvSpPr>
          <p:cNvPr id="5139" name="Freeform: Shape 5138">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41" name="Group 5140">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42" name="Freeform: Shape 5141">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43" name="Freeform: Shape 5142">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44" name="Freeform: Shape 5143">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45"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146"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47"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48" name="Freeform: Shape 5147">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08116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11D9D-49CA-0FD4-E731-8112EE63A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3648C5-C203-050C-4DD4-FCABF7B05E83}"/>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Sprint 3 Backlog</a:t>
            </a:r>
          </a:p>
        </p:txBody>
      </p:sp>
      <p:graphicFrame>
        <p:nvGraphicFramePr>
          <p:cNvPr id="4" name="Table 3">
            <a:extLst>
              <a:ext uri="{FF2B5EF4-FFF2-40B4-BE49-F238E27FC236}">
                <a16:creationId xmlns:a16="http://schemas.microsoft.com/office/drawing/2014/main" id="{13A09BF0-C08D-DE4B-5E10-A519019590C4}"/>
              </a:ext>
            </a:extLst>
          </p:cNvPr>
          <p:cNvGraphicFramePr>
            <a:graphicFrameLocks noGrp="1"/>
          </p:cNvGraphicFramePr>
          <p:nvPr>
            <p:extLst>
              <p:ext uri="{D42A27DB-BD31-4B8C-83A1-F6EECF244321}">
                <p14:modId xmlns:p14="http://schemas.microsoft.com/office/powerpoint/2010/main" val="174651229"/>
              </p:ext>
            </p:extLst>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a:effectLst/>
                        </a:rPr>
                        <a:t>US11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Fitness freak, I want to see calories and nutrients after entering my meal so that I know what I’m eating.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Users enter food items manually.Calories, protein, carbs, and fats are displayed.Data is saved to the meal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Calorie &amp; Nutrition Display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US12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health conscious parent, I want to see a weekly progress report so that I can track my long-term trends.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Weekly calories graph shownWeekly macro average shown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Progress Report</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US13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gym addict, I want a settings page to manage my preferences so that I can customize the app.</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 can set units (metric/imperial)User can change goalChanges saved immediately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Settings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TS11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AI-based calorie &amp; nutrition calculation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Users enter food items manually.AI calculates calories, protein, carbs, and fats.Data is saved to the meal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AI-Based Nutrition Calculation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TS12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weekly progress backend &amp;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Backend calculates 7-day summaryUI shows graph &amp; macro summary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Progress Report</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807734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0E4F6-A002-9BE2-CD29-638101802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BED54-B8DF-6FF9-EC4A-3D674749A7DB}"/>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Sprint 3 Backlog</a:t>
            </a:r>
          </a:p>
        </p:txBody>
      </p:sp>
      <p:graphicFrame>
        <p:nvGraphicFramePr>
          <p:cNvPr id="4" name="Table 3">
            <a:extLst>
              <a:ext uri="{FF2B5EF4-FFF2-40B4-BE49-F238E27FC236}">
                <a16:creationId xmlns:a16="http://schemas.microsoft.com/office/drawing/2014/main" id="{29F9DA72-2791-20BC-7C21-5A4CC7BF6A77}"/>
              </a:ext>
            </a:extLst>
          </p:cNvPr>
          <p:cNvGraphicFramePr>
            <a:graphicFrameLocks noGrp="1"/>
          </p:cNvGraphicFramePr>
          <p:nvPr/>
        </p:nvGraphicFramePr>
        <p:xfrm>
          <a:off x="451473" y="1918607"/>
          <a:ext cx="10978912" cy="903465"/>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a:effectLst/>
                        </a:rPr>
                        <a:t>TS13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settings page backend &amp;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Preferences saved per userChanges reflected in dashboardSupports units and goals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Settings Backend +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bl>
          </a:graphicData>
        </a:graphic>
      </p:graphicFrame>
    </p:spTree>
    <p:extLst>
      <p:ext uri="{BB962C8B-B14F-4D97-AF65-F5344CB8AC3E}">
        <p14:creationId xmlns:p14="http://schemas.microsoft.com/office/powerpoint/2010/main" val="2354510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7" name="Freeform: Shape 3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28C14D7-81AD-C7EF-F72B-B475DFFCB82B}"/>
              </a:ext>
            </a:extLst>
          </p:cNvPr>
          <p:cNvSpPr>
            <a:spLocks noGrp="1"/>
          </p:cNvSpPr>
          <p:nvPr>
            <p:ph type="title"/>
          </p:nvPr>
        </p:nvSpPr>
        <p:spPr>
          <a:xfrm>
            <a:off x="525717" y="787068"/>
            <a:ext cx="10077557" cy="1325563"/>
          </a:xfrm>
        </p:spPr>
        <p:txBody>
          <a:bodyPr>
            <a:normAutofit/>
          </a:bodyPr>
          <a:lstStyle/>
          <a:p>
            <a:r>
              <a:rPr lang="en-US" dirty="0"/>
              <a:t>Test Cases</a:t>
            </a:r>
          </a:p>
        </p:txBody>
      </p:sp>
      <p:grpSp>
        <p:nvGrpSpPr>
          <p:cNvPr id="39"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40"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2"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7" name="Freeform: Shape 46">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9" name="Group 48">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0" name="Freeform: Shape 49">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5">
            <a:extLst>
              <a:ext uri="{FF2B5EF4-FFF2-40B4-BE49-F238E27FC236}">
                <a16:creationId xmlns:a16="http://schemas.microsoft.com/office/drawing/2014/main" id="{0142C2AE-ED18-4F20-4842-0B8271775585}"/>
              </a:ext>
            </a:extLst>
          </p:cNvPr>
          <p:cNvGraphicFramePr>
            <a:graphicFrameLocks noGrp="1"/>
          </p:cNvGraphicFramePr>
          <p:nvPr>
            <p:ph idx="1"/>
            <p:extLst>
              <p:ext uri="{D42A27DB-BD31-4B8C-83A1-F6EECF244321}">
                <p14:modId xmlns:p14="http://schemas.microsoft.com/office/powerpoint/2010/main" val="3865448774"/>
              </p:ext>
            </p:extLst>
          </p:nvPr>
        </p:nvGraphicFramePr>
        <p:xfrm>
          <a:off x="603955" y="2522538"/>
          <a:ext cx="9920468" cy="3548065"/>
        </p:xfrm>
        <a:graphic>
          <a:graphicData uri="http://schemas.openxmlformats.org/drawingml/2006/table">
            <a:tbl>
              <a:tblPr firstRow="1" bandRow="1">
                <a:tableStyleId>{284E427A-3D55-4303-BF80-6455036E1DE7}</a:tableStyleId>
              </a:tblPr>
              <a:tblGrid>
                <a:gridCol w="646067">
                  <a:extLst>
                    <a:ext uri="{9D8B030D-6E8A-4147-A177-3AD203B41FA5}">
                      <a16:colId xmlns:a16="http://schemas.microsoft.com/office/drawing/2014/main" val="3249082858"/>
                    </a:ext>
                  </a:extLst>
                </a:gridCol>
                <a:gridCol w="1008093">
                  <a:extLst>
                    <a:ext uri="{9D8B030D-6E8A-4147-A177-3AD203B41FA5}">
                      <a16:colId xmlns:a16="http://schemas.microsoft.com/office/drawing/2014/main" val="1533806229"/>
                    </a:ext>
                  </a:extLst>
                </a:gridCol>
                <a:gridCol w="2114156">
                  <a:extLst>
                    <a:ext uri="{9D8B030D-6E8A-4147-A177-3AD203B41FA5}">
                      <a16:colId xmlns:a16="http://schemas.microsoft.com/office/drawing/2014/main" val="2031550117"/>
                    </a:ext>
                  </a:extLst>
                </a:gridCol>
                <a:gridCol w="2065294">
                  <a:extLst>
                    <a:ext uri="{9D8B030D-6E8A-4147-A177-3AD203B41FA5}">
                      <a16:colId xmlns:a16="http://schemas.microsoft.com/office/drawing/2014/main" val="2940285423"/>
                    </a:ext>
                  </a:extLst>
                </a:gridCol>
                <a:gridCol w="3058086">
                  <a:extLst>
                    <a:ext uri="{9D8B030D-6E8A-4147-A177-3AD203B41FA5}">
                      <a16:colId xmlns:a16="http://schemas.microsoft.com/office/drawing/2014/main" val="2310075893"/>
                    </a:ext>
                  </a:extLst>
                </a:gridCol>
                <a:gridCol w="1028772">
                  <a:extLst>
                    <a:ext uri="{9D8B030D-6E8A-4147-A177-3AD203B41FA5}">
                      <a16:colId xmlns:a16="http://schemas.microsoft.com/office/drawing/2014/main" val="1593835624"/>
                    </a:ext>
                  </a:extLst>
                </a:gridCol>
              </a:tblGrid>
              <a:tr h="496396">
                <a:tc>
                  <a:txBody>
                    <a:bodyPr/>
                    <a:lstStyle/>
                    <a:p>
                      <a:pPr algn="ctr" rtl="0" fontAlgn="b"/>
                      <a:r>
                        <a:rPr lang="en-IN" sz="1400" b="1" dirty="0">
                          <a:effectLst/>
                        </a:rPr>
                        <a:t>US ID</a:t>
                      </a:r>
                    </a:p>
                  </a:txBody>
                  <a:tcPr marL="14091" marR="14091" marT="9395" marB="9395" anchor="b"/>
                </a:tc>
                <a:tc>
                  <a:txBody>
                    <a:bodyPr/>
                    <a:lstStyle/>
                    <a:p>
                      <a:pPr algn="ctr" rtl="0" fontAlgn="b"/>
                      <a:r>
                        <a:rPr lang="en-IN" sz="1400" b="1" dirty="0">
                          <a:effectLst/>
                        </a:rPr>
                        <a:t>Test Case ID</a:t>
                      </a:r>
                    </a:p>
                  </a:txBody>
                  <a:tcPr marL="14091" marR="14091" marT="9395" marB="9395" anchor="b"/>
                </a:tc>
                <a:tc>
                  <a:txBody>
                    <a:bodyPr/>
                    <a:lstStyle/>
                    <a:p>
                      <a:pPr algn="ctr" rtl="0" fontAlgn="b"/>
                      <a:r>
                        <a:rPr lang="en-IN" sz="1400" b="1" dirty="0">
                          <a:effectLst/>
                        </a:rPr>
                        <a:t>Test Case Description</a:t>
                      </a:r>
                    </a:p>
                  </a:txBody>
                  <a:tcPr marL="14091" marR="14091" marT="9395" marB="9395" anchor="b"/>
                </a:tc>
                <a:tc>
                  <a:txBody>
                    <a:bodyPr/>
                    <a:lstStyle/>
                    <a:p>
                      <a:pPr algn="ctr" rtl="0" fontAlgn="b"/>
                      <a:r>
                        <a:rPr lang="en-IN" sz="1400" b="1">
                          <a:effectLst/>
                        </a:rPr>
                        <a:t>Steps to Execute</a:t>
                      </a:r>
                    </a:p>
                  </a:txBody>
                  <a:tcPr marL="14091" marR="14091" marT="9395" marB="9395" anchor="b"/>
                </a:tc>
                <a:tc>
                  <a:txBody>
                    <a:bodyPr/>
                    <a:lstStyle/>
                    <a:p>
                      <a:pPr algn="ctr" rtl="0" fontAlgn="b"/>
                      <a:r>
                        <a:rPr lang="en-IN" sz="1400" b="1">
                          <a:effectLst/>
                        </a:rPr>
                        <a:t>Expected Result</a:t>
                      </a:r>
                    </a:p>
                  </a:txBody>
                  <a:tcPr marL="14091" marR="14091" marT="9395" marB="9395" anchor="b"/>
                </a:tc>
                <a:tc>
                  <a:txBody>
                    <a:bodyPr/>
                    <a:lstStyle/>
                    <a:p>
                      <a:pPr algn="ctr" rtl="0" fontAlgn="b">
                        <a:buNone/>
                      </a:pPr>
                      <a:r>
                        <a:rPr lang="en-IN" sz="1400" b="1">
                          <a:effectLst/>
                        </a:rPr>
                        <a:t>Result (Pass/Fail)</a:t>
                      </a:r>
                    </a:p>
                  </a:txBody>
                  <a:tcPr marL="0" marR="0" marT="9395" marB="9395" anchor="b"/>
                </a:tc>
                <a:extLst>
                  <a:ext uri="{0D108BD9-81ED-4DB2-BD59-A6C34878D82A}">
                    <a16:rowId xmlns:a16="http://schemas.microsoft.com/office/drawing/2014/main" val="2419458140"/>
                  </a:ext>
                </a:extLst>
              </a:tr>
              <a:tr h="709613">
                <a:tc>
                  <a:txBody>
                    <a:bodyPr/>
                    <a:lstStyle/>
                    <a:p>
                      <a:pPr rtl="0" fontAlgn="b"/>
                      <a:r>
                        <a:rPr lang="en-IN" sz="1000" dirty="0">
                          <a:effectLst/>
                        </a:rPr>
                        <a:t>US11</a:t>
                      </a:r>
                    </a:p>
                  </a:txBody>
                  <a:tcPr marL="28575" marR="28575" marT="19050" marB="19050" anchor="b"/>
                </a:tc>
                <a:tc>
                  <a:txBody>
                    <a:bodyPr/>
                    <a:lstStyle/>
                    <a:p>
                      <a:pPr rtl="0" fontAlgn="b"/>
                      <a:r>
                        <a:rPr lang="en-IN" sz="1000">
                          <a:effectLst/>
                        </a:rPr>
                        <a:t>TC11.1</a:t>
                      </a:r>
                    </a:p>
                  </a:txBody>
                  <a:tcPr marL="28575" marR="28575" marT="19050" marB="19050" anchor="b"/>
                </a:tc>
                <a:tc>
                  <a:txBody>
                    <a:bodyPr/>
                    <a:lstStyle/>
                    <a:p>
                      <a:pPr rtl="0" fontAlgn="b"/>
                      <a:r>
                        <a:rPr lang="en-IN" sz="1000">
                          <a:effectLst/>
                        </a:rPr>
                        <a:t>Enter meal manually and view nutrition</a:t>
                      </a:r>
                    </a:p>
                  </a:txBody>
                  <a:tcPr marL="28575" marR="28575" marT="19050" marB="19050" anchor="b"/>
                </a:tc>
                <a:tc>
                  <a:txBody>
                    <a:bodyPr/>
                    <a:lstStyle/>
                    <a:p>
                      <a:pPr rtl="0" fontAlgn="b"/>
                      <a:r>
                        <a:rPr lang="en-IN" sz="1000">
                          <a:effectLst/>
                        </a:rPr>
                        <a:t>1. Open food entry screen2. Input food name and portion3. Save meal</a:t>
                      </a:r>
                    </a:p>
                  </a:txBody>
                  <a:tcPr marL="28575" marR="28575" marT="19050" marB="19050" anchor="b"/>
                </a:tc>
                <a:tc>
                  <a:txBody>
                    <a:bodyPr/>
                    <a:lstStyle/>
                    <a:p>
                      <a:pPr rtl="0" fontAlgn="b"/>
                      <a:r>
                        <a:rPr lang="en-IN" sz="1000">
                          <a:effectLst/>
                        </a:rPr>
                        <a:t>Calories and macros (protein, carbs, fats) are shown</a:t>
                      </a:r>
                    </a:p>
                  </a:txBody>
                  <a:tcPr marL="28575" marR="28575" marT="19050" marB="19050" anchor="b"/>
                </a:tc>
                <a:tc>
                  <a:txBody>
                    <a:bodyPr/>
                    <a:lstStyle/>
                    <a:p>
                      <a:pPr rtl="0" fontAlgn="b"/>
                      <a:r>
                        <a:rPr lang="en-IN" sz="1000">
                          <a:effectLst/>
                        </a:rPr>
                        <a:t>Pass</a:t>
                      </a:r>
                    </a:p>
                  </a:txBody>
                  <a:tcPr marL="28575" marR="28575" marT="19050" marB="19050" anchor="b"/>
                </a:tc>
                <a:extLst>
                  <a:ext uri="{0D108BD9-81ED-4DB2-BD59-A6C34878D82A}">
                    <a16:rowId xmlns:a16="http://schemas.microsoft.com/office/drawing/2014/main" val="3922411204"/>
                  </a:ext>
                </a:extLst>
              </a:tr>
              <a:tr h="709613">
                <a:tc>
                  <a:txBody>
                    <a:bodyPr/>
                    <a:lstStyle/>
                    <a:p>
                      <a:pPr rtl="0" fontAlgn="b"/>
                      <a:r>
                        <a:rPr lang="en-IN" sz="1000" dirty="0">
                          <a:effectLst/>
                        </a:rPr>
                        <a:t>US11</a:t>
                      </a:r>
                    </a:p>
                  </a:txBody>
                  <a:tcPr marL="28575" marR="28575" marT="19050" marB="19050" anchor="b"/>
                </a:tc>
                <a:tc>
                  <a:txBody>
                    <a:bodyPr/>
                    <a:lstStyle/>
                    <a:p>
                      <a:pPr rtl="0" fontAlgn="b"/>
                      <a:r>
                        <a:rPr lang="en-IN" sz="1000">
                          <a:effectLst/>
                        </a:rPr>
                        <a:t>TC11.2</a:t>
                      </a:r>
                    </a:p>
                  </a:txBody>
                  <a:tcPr marL="28575" marR="28575" marT="19050" marB="19050" anchor="b"/>
                </a:tc>
                <a:tc>
                  <a:txBody>
                    <a:bodyPr/>
                    <a:lstStyle/>
                    <a:p>
                      <a:pPr rtl="0" fontAlgn="b"/>
                      <a:r>
                        <a:rPr lang="en-IN" sz="1000">
                          <a:effectLst/>
                        </a:rPr>
                        <a:t>Ensure nutrition data is saved</a:t>
                      </a:r>
                    </a:p>
                  </a:txBody>
                  <a:tcPr marL="28575" marR="28575" marT="19050" marB="19050" anchor="b"/>
                </a:tc>
                <a:tc>
                  <a:txBody>
                    <a:bodyPr/>
                    <a:lstStyle/>
                    <a:p>
                      <a:pPr rtl="0" fontAlgn="b"/>
                      <a:r>
                        <a:rPr lang="en-IN" sz="1000">
                          <a:effectLst/>
                        </a:rPr>
                        <a:t>1. Enter and save food2. Open meal log3. View saved item</a:t>
                      </a:r>
                    </a:p>
                  </a:txBody>
                  <a:tcPr marL="28575" marR="28575" marT="19050" marB="19050" anchor="b"/>
                </a:tc>
                <a:tc>
                  <a:txBody>
                    <a:bodyPr/>
                    <a:lstStyle/>
                    <a:p>
                      <a:pPr rtl="0" fontAlgn="b"/>
                      <a:r>
                        <a:rPr lang="en-IN" sz="1000">
                          <a:effectLst/>
                        </a:rPr>
                        <a:t>Nutrition info is stored and shown correctly</a:t>
                      </a:r>
                    </a:p>
                  </a:txBody>
                  <a:tcPr marL="28575" marR="28575" marT="19050" marB="19050" anchor="b"/>
                </a:tc>
                <a:tc>
                  <a:txBody>
                    <a:bodyPr/>
                    <a:lstStyle/>
                    <a:p>
                      <a:pPr rtl="0" fontAlgn="b"/>
                      <a:r>
                        <a:rPr lang="en-IN" sz="1000">
                          <a:effectLst/>
                        </a:rPr>
                        <a:t>Pass</a:t>
                      </a:r>
                    </a:p>
                  </a:txBody>
                  <a:tcPr marL="28575" marR="28575" marT="19050" marB="19050" anchor="b"/>
                </a:tc>
                <a:extLst>
                  <a:ext uri="{0D108BD9-81ED-4DB2-BD59-A6C34878D82A}">
                    <a16:rowId xmlns:a16="http://schemas.microsoft.com/office/drawing/2014/main" val="891599698"/>
                  </a:ext>
                </a:extLst>
              </a:tr>
              <a:tr h="709613">
                <a:tc>
                  <a:txBody>
                    <a:bodyPr/>
                    <a:lstStyle/>
                    <a:p>
                      <a:pPr rtl="0" fontAlgn="b"/>
                      <a:r>
                        <a:rPr lang="en-IN" sz="1000" dirty="0">
                          <a:effectLst/>
                        </a:rPr>
                        <a:t>US12</a:t>
                      </a:r>
                    </a:p>
                  </a:txBody>
                  <a:tcPr marL="28575" marR="28575" marT="19050" marB="19050" anchor="b"/>
                </a:tc>
                <a:tc>
                  <a:txBody>
                    <a:bodyPr/>
                    <a:lstStyle/>
                    <a:p>
                      <a:pPr rtl="0" fontAlgn="b"/>
                      <a:r>
                        <a:rPr lang="en-IN" sz="1000">
                          <a:effectLst/>
                        </a:rPr>
                        <a:t>TC12.1</a:t>
                      </a:r>
                    </a:p>
                  </a:txBody>
                  <a:tcPr marL="28575" marR="28575" marT="19050" marB="19050" anchor="b"/>
                </a:tc>
                <a:tc>
                  <a:txBody>
                    <a:bodyPr/>
                    <a:lstStyle/>
                    <a:p>
                      <a:pPr rtl="0" fontAlgn="b"/>
                      <a:r>
                        <a:rPr lang="en-IN" sz="1000">
                          <a:effectLst/>
                        </a:rPr>
                        <a:t>View weekly calories chart</a:t>
                      </a:r>
                    </a:p>
                  </a:txBody>
                  <a:tcPr marL="28575" marR="28575" marT="19050" marB="19050" anchor="b"/>
                </a:tc>
                <a:tc>
                  <a:txBody>
                    <a:bodyPr/>
                    <a:lstStyle/>
                    <a:p>
                      <a:pPr rtl="0" fontAlgn="b"/>
                      <a:r>
                        <a:rPr lang="en-IN" sz="1000">
                          <a:effectLst/>
                        </a:rPr>
                        <a:t>1. Log meals for 7 days2. Open weekly progress screen3. Review graph</a:t>
                      </a:r>
                    </a:p>
                  </a:txBody>
                  <a:tcPr marL="28575" marR="28575" marT="19050" marB="19050" anchor="b"/>
                </a:tc>
                <a:tc>
                  <a:txBody>
                    <a:bodyPr/>
                    <a:lstStyle/>
                    <a:p>
                      <a:pPr rtl="0" fontAlgn="b"/>
                      <a:r>
                        <a:rPr lang="en-IN" sz="1000">
                          <a:effectLst/>
                        </a:rPr>
                        <a:t>Weekly calories graph is displayed</a:t>
                      </a:r>
                    </a:p>
                  </a:txBody>
                  <a:tcPr marL="28575" marR="28575" marT="19050" marB="19050" anchor="b"/>
                </a:tc>
                <a:tc>
                  <a:txBody>
                    <a:bodyPr/>
                    <a:lstStyle/>
                    <a:p>
                      <a:pPr rtl="0" fontAlgn="b"/>
                      <a:r>
                        <a:rPr lang="en-IN" sz="1000">
                          <a:effectLst/>
                        </a:rPr>
                        <a:t>Pass</a:t>
                      </a:r>
                    </a:p>
                  </a:txBody>
                  <a:tcPr marL="28575" marR="28575" marT="19050" marB="19050" anchor="b"/>
                </a:tc>
                <a:extLst>
                  <a:ext uri="{0D108BD9-81ED-4DB2-BD59-A6C34878D82A}">
                    <a16:rowId xmlns:a16="http://schemas.microsoft.com/office/drawing/2014/main" val="31167395"/>
                  </a:ext>
                </a:extLst>
              </a:tr>
              <a:tr h="922830">
                <a:tc>
                  <a:txBody>
                    <a:bodyPr/>
                    <a:lstStyle/>
                    <a:p>
                      <a:pPr rtl="0" fontAlgn="b"/>
                      <a:r>
                        <a:rPr lang="en-IN" sz="1000">
                          <a:effectLst/>
                        </a:rPr>
                        <a:t>US12</a:t>
                      </a:r>
                    </a:p>
                  </a:txBody>
                  <a:tcPr marL="28575" marR="28575" marT="19050" marB="19050" anchor="b"/>
                </a:tc>
                <a:tc>
                  <a:txBody>
                    <a:bodyPr/>
                    <a:lstStyle/>
                    <a:p>
                      <a:pPr rtl="0" fontAlgn="b"/>
                      <a:r>
                        <a:rPr lang="en-IN" sz="1000">
                          <a:effectLst/>
                        </a:rPr>
                        <a:t>TC12.2</a:t>
                      </a:r>
                    </a:p>
                  </a:txBody>
                  <a:tcPr marL="28575" marR="28575" marT="19050" marB="19050" anchor="b"/>
                </a:tc>
                <a:tc>
                  <a:txBody>
                    <a:bodyPr/>
                    <a:lstStyle/>
                    <a:p>
                      <a:pPr rtl="0" fontAlgn="b"/>
                      <a:r>
                        <a:rPr lang="en-IN" sz="1000">
                          <a:effectLst/>
                        </a:rPr>
                        <a:t>Check weekly macro average</a:t>
                      </a:r>
                    </a:p>
                  </a:txBody>
                  <a:tcPr marL="28575" marR="28575" marT="19050" marB="19050" anchor="b"/>
                </a:tc>
                <a:tc>
                  <a:txBody>
                    <a:bodyPr/>
                    <a:lstStyle/>
                    <a:p>
                      <a:pPr rtl="0" fontAlgn="b"/>
                      <a:r>
                        <a:rPr lang="en-IN" sz="1000">
                          <a:effectLst/>
                        </a:rPr>
                        <a:t>1. Log meals with macros2. Open progress screen3. Review summary</a:t>
                      </a:r>
                    </a:p>
                  </a:txBody>
                  <a:tcPr marL="28575" marR="28575" marT="19050" marB="19050" anchor="b"/>
                </a:tc>
                <a:tc>
                  <a:txBody>
                    <a:bodyPr/>
                    <a:lstStyle/>
                    <a:p>
                      <a:pPr rtl="0" fontAlgn="b"/>
                      <a:r>
                        <a:rPr lang="en-IN" sz="1000">
                          <a:effectLst/>
                        </a:rPr>
                        <a:t>Weekly macro average is shown (protein, carbs, fats)</a:t>
                      </a:r>
                    </a:p>
                  </a:txBody>
                  <a:tcPr marL="28575" marR="28575" marT="19050" marB="19050" anchor="b"/>
                </a:tc>
                <a:tc>
                  <a:txBody>
                    <a:bodyPr/>
                    <a:lstStyle/>
                    <a:p>
                      <a:pPr rtl="0" fontAlgn="b"/>
                      <a:r>
                        <a:rPr lang="en-IN" sz="1000" dirty="0">
                          <a:effectLst/>
                        </a:rPr>
                        <a:t>Pass</a:t>
                      </a:r>
                    </a:p>
                  </a:txBody>
                  <a:tcPr marL="28575" marR="28575" marT="19050" marB="19050" anchor="b"/>
                </a:tc>
                <a:extLst>
                  <a:ext uri="{0D108BD9-81ED-4DB2-BD59-A6C34878D82A}">
                    <a16:rowId xmlns:a16="http://schemas.microsoft.com/office/drawing/2014/main" val="3891965584"/>
                  </a:ext>
                </a:extLst>
              </a:tr>
            </a:tbl>
          </a:graphicData>
        </a:graphic>
      </p:graphicFrame>
    </p:spTree>
    <p:extLst>
      <p:ext uri="{BB962C8B-B14F-4D97-AF65-F5344CB8AC3E}">
        <p14:creationId xmlns:p14="http://schemas.microsoft.com/office/powerpoint/2010/main" val="3988345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81ED7BD-EFD4-37CF-C4A8-FD867112AD2C}"/>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56561F1-F662-B5EB-C651-C3420D625334}"/>
              </a:ext>
            </a:extLst>
          </p:cNvPr>
          <p:cNvSpPr>
            <a:spLocks noGrp="1"/>
          </p:cNvSpPr>
          <p:nvPr>
            <p:ph type="title"/>
          </p:nvPr>
        </p:nvSpPr>
        <p:spPr>
          <a:xfrm>
            <a:off x="525717" y="787068"/>
            <a:ext cx="10077557" cy="1325563"/>
          </a:xfrm>
        </p:spPr>
        <p:txBody>
          <a:bodyPr>
            <a:normAutofit/>
          </a:bodyPr>
          <a:lstStyle/>
          <a:p>
            <a:r>
              <a:rPr lang="en-US" dirty="0"/>
              <a:t>Test Cases</a:t>
            </a:r>
          </a:p>
        </p:txBody>
      </p:sp>
      <p:grpSp>
        <p:nvGrpSpPr>
          <p:cNvPr id="15"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3" name="Freeform: Shape 2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5" name="Group 2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5">
            <a:extLst>
              <a:ext uri="{FF2B5EF4-FFF2-40B4-BE49-F238E27FC236}">
                <a16:creationId xmlns:a16="http://schemas.microsoft.com/office/drawing/2014/main" id="{AC4C4FB2-6380-7718-1DD3-5A4E81FD4148}"/>
              </a:ext>
            </a:extLst>
          </p:cNvPr>
          <p:cNvGraphicFramePr>
            <a:graphicFrameLocks noGrp="1"/>
          </p:cNvGraphicFramePr>
          <p:nvPr>
            <p:ph idx="1"/>
            <p:extLst>
              <p:ext uri="{D42A27DB-BD31-4B8C-83A1-F6EECF244321}">
                <p14:modId xmlns:p14="http://schemas.microsoft.com/office/powerpoint/2010/main" val="3268368336"/>
              </p:ext>
            </p:extLst>
          </p:nvPr>
        </p:nvGraphicFramePr>
        <p:xfrm>
          <a:off x="525463" y="2604635"/>
          <a:ext cx="10077452" cy="2804382"/>
        </p:xfrm>
        <a:graphic>
          <a:graphicData uri="http://schemas.openxmlformats.org/drawingml/2006/table">
            <a:tbl>
              <a:tblPr firstRow="1" bandRow="1">
                <a:tableStyleId>{284E427A-3D55-4303-BF80-6455036E1DE7}</a:tableStyleId>
              </a:tblPr>
              <a:tblGrid>
                <a:gridCol w="566482">
                  <a:extLst>
                    <a:ext uri="{9D8B030D-6E8A-4147-A177-3AD203B41FA5}">
                      <a16:colId xmlns:a16="http://schemas.microsoft.com/office/drawing/2014/main" val="3249082858"/>
                    </a:ext>
                  </a:extLst>
                </a:gridCol>
                <a:gridCol w="1034427">
                  <a:extLst>
                    <a:ext uri="{9D8B030D-6E8A-4147-A177-3AD203B41FA5}">
                      <a16:colId xmlns:a16="http://schemas.microsoft.com/office/drawing/2014/main" val="1533806229"/>
                    </a:ext>
                  </a:extLst>
                </a:gridCol>
                <a:gridCol w="1853725">
                  <a:extLst>
                    <a:ext uri="{9D8B030D-6E8A-4147-A177-3AD203B41FA5}">
                      <a16:colId xmlns:a16="http://schemas.microsoft.com/office/drawing/2014/main" val="2031550117"/>
                    </a:ext>
                  </a:extLst>
                </a:gridCol>
                <a:gridCol w="2309682">
                  <a:extLst>
                    <a:ext uri="{9D8B030D-6E8A-4147-A177-3AD203B41FA5}">
                      <a16:colId xmlns:a16="http://schemas.microsoft.com/office/drawing/2014/main" val="2940285423"/>
                    </a:ext>
                  </a:extLst>
                </a:gridCol>
                <a:gridCol w="2945912">
                  <a:extLst>
                    <a:ext uri="{9D8B030D-6E8A-4147-A177-3AD203B41FA5}">
                      <a16:colId xmlns:a16="http://schemas.microsoft.com/office/drawing/2014/main" val="2310075893"/>
                    </a:ext>
                  </a:extLst>
                </a:gridCol>
                <a:gridCol w="1367224">
                  <a:extLst>
                    <a:ext uri="{9D8B030D-6E8A-4147-A177-3AD203B41FA5}">
                      <a16:colId xmlns:a16="http://schemas.microsoft.com/office/drawing/2014/main" val="1593835624"/>
                    </a:ext>
                  </a:extLst>
                </a:gridCol>
              </a:tblGrid>
              <a:tr h="235624">
                <a:tc>
                  <a:txBody>
                    <a:bodyPr/>
                    <a:lstStyle/>
                    <a:p>
                      <a:pPr algn="ctr" rtl="0" fontAlgn="b"/>
                      <a:r>
                        <a:rPr lang="en-IN" sz="1400" b="1" dirty="0">
                          <a:effectLst/>
                        </a:rPr>
                        <a:t>US ID</a:t>
                      </a:r>
                    </a:p>
                  </a:txBody>
                  <a:tcPr marL="12355" marR="12355" marT="8238" marB="8238" anchor="b"/>
                </a:tc>
                <a:tc>
                  <a:txBody>
                    <a:bodyPr/>
                    <a:lstStyle/>
                    <a:p>
                      <a:pPr algn="ctr" rtl="0" fontAlgn="b"/>
                      <a:r>
                        <a:rPr lang="en-IN" sz="1400" b="1" dirty="0">
                          <a:effectLst/>
                        </a:rPr>
                        <a:t>Test Case ID</a:t>
                      </a:r>
                    </a:p>
                  </a:txBody>
                  <a:tcPr marL="12355" marR="12355" marT="8238" marB="8238" anchor="b"/>
                </a:tc>
                <a:tc>
                  <a:txBody>
                    <a:bodyPr/>
                    <a:lstStyle/>
                    <a:p>
                      <a:pPr algn="ctr" rtl="0" fontAlgn="b"/>
                      <a:r>
                        <a:rPr lang="en-IN" sz="1400" b="1" dirty="0">
                          <a:effectLst/>
                        </a:rPr>
                        <a:t>Test Case Description</a:t>
                      </a:r>
                    </a:p>
                  </a:txBody>
                  <a:tcPr marL="12355" marR="12355" marT="8238" marB="8238" anchor="b"/>
                </a:tc>
                <a:tc>
                  <a:txBody>
                    <a:bodyPr/>
                    <a:lstStyle/>
                    <a:p>
                      <a:pPr algn="ctr" rtl="0" fontAlgn="b"/>
                      <a:r>
                        <a:rPr lang="en-IN" sz="1400" b="1" dirty="0">
                          <a:effectLst/>
                        </a:rPr>
                        <a:t>Steps to Execute</a:t>
                      </a:r>
                    </a:p>
                  </a:txBody>
                  <a:tcPr marL="12355" marR="12355" marT="8238" marB="8238" anchor="b"/>
                </a:tc>
                <a:tc>
                  <a:txBody>
                    <a:bodyPr/>
                    <a:lstStyle/>
                    <a:p>
                      <a:pPr algn="ctr" rtl="0" fontAlgn="b"/>
                      <a:r>
                        <a:rPr lang="en-IN" sz="1400" b="1">
                          <a:effectLst/>
                        </a:rPr>
                        <a:t>Expected Result</a:t>
                      </a:r>
                    </a:p>
                  </a:txBody>
                  <a:tcPr marL="12355" marR="12355" marT="8238" marB="8238" anchor="b"/>
                </a:tc>
                <a:tc>
                  <a:txBody>
                    <a:bodyPr/>
                    <a:lstStyle/>
                    <a:p>
                      <a:pPr algn="ctr" rtl="0" fontAlgn="b">
                        <a:buNone/>
                      </a:pPr>
                      <a:r>
                        <a:rPr lang="en-IN" sz="1400" b="1" dirty="0">
                          <a:effectLst/>
                        </a:rPr>
                        <a:t>Result (Pass/Fail)</a:t>
                      </a:r>
                    </a:p>
                  </a:txBody>
                  <a:tcPr marL="0" marR="0" marT="8238" marB="8238" anchor="b"/>
                </a:tc>
                <a:extLst>
                  <a:ext uri="{0D108BD9-81ED-4DB2-BD59-A6C34878D82A}">
                    <a16:rowId xmlns:a16="http://schemas.microsoft.com/office/drawing/2014/main" val="2419458140"/>
                  </a:ext>
                </a:extLst>
              </a:tr>
              <a:tr h="787062">
                <a:tc>
                  <a:txBody>
                    <a:bodyPr/>
                    <a:lstStyle/>
                    <a:p>
                      <a:pPr rtl="0" fontAlgn="b"/>
                      <a:r>
                        <a:rPr lang="en-IN" sz="1000">
                          <a:effectLst/>
                        </a:rPr>
                        <a:t>US13</a:t>
                      </a:r>
                    </a:p>
                  </a:txBody>
                  <a:tcPr marL="28575" marR="28575" marT="19050" marB="19050" anchor="b"/>
                </a:tc>
                <a:tc>
                  <a:txBody>
                    <a:bodyPr/>
                    <a:lstStyle/>
                    <a:p>
                      <a:pPr rtl="0" fontAlgn="b"/>
                      <a:r>
                        <a:rPr lang="en-IN" sz="1000">
                          <a:effectLst/>
                        </a:rPr>
                        <a:t>TC13.1</a:t>
                      </a:r>
                    </a:p>
                  </a:txBody>
                  <a:tcPr marL="28575" marR="28575" marT="19050" marB="19050" anchor="b"/>
                </a:tc>
                <a:tc>
                  <a:txBody>
                    <a:bodyPr/>
                    <a:lstStyle/>
                    <a:p>
                      <a:pPr rtl="0" fontAlgn="b"/>
                      <a:r>
                        <a:rPr lang="en-IN" sz="1000">
                          <a:effectLst/>
                        </a:rPr>
                        <a:t>Change unit preference</a:t>
                      </a:r>
                    </a:p>
                  </a:txBody>
                  <a:tcPr marL="28575" marR="28575" marT="19050" marB="19050" anchor="b"/>
                </a:tc>
                <a:tc>
                  <a:txBody>
                    <a:bodyPr/>
                    <a:lstStyle/>
                    <a:p>
                      <a:pPr rtl="0" fontAlgn="b"/>
                      <a:r>
                        <a:rPr lang="en-IN" sz="1000">
                          <a:effectLst/>
                        </a:rPr>
                        <a:t>1. Go to settings2. Change unit from metric to imperial3. Save and go to dashboard</a:t>
                      </a:r>
                    </a:p>
                  </a:txBody>
                  <a:tcPr marL="28575" marR="28575" marT="19050" marB="19050" anchor="b"/>
                </a:tc>
                <a:tc>
                  <a:txBody>
                    <a:bodyPr/>
                    <a:lstStyle/>
                    <a:p>
                      <a:pPr rtl="0" fontAlgn="b"/>
                      <a:r>
                        <a:rPr lang="en-IN" sz="1000">
                          <a:effectLst/>
                        </a:rPr>
                        <a:t>Dashboard reflects new unit preference</a:t>
                      </a:r>
                    </a:p>
                  </a:txBody>
                  <a:tcPr marL="28575" marR="28575" marT="19050" marB="19050" anchor="b"/>
                </a:tc>
                <a:tc>
                  <a:txBody>
                    <a:bodyPr/>
                    <a:lstStyle/>
                    <a:p>
                      <a:pPr rtl="0" fontAlgn="b"/>
                      <a:r>
                        <a:rPr lang="en-IN" sz="1000">
                          <a:effectLst/>
                        </a:rPr>
                        <a:t>Pass</a:t>
                      </a:r>
                    </a:p>
                  </a:txBody>
                  <a:tcPr marL="28575" marR="28575" marT="19050" marB="19050" anchor="b"/>
                </a:tc>
                <a:extLst>
                  <a:ext uri="{0D108BD9-81ED-4DB2-BD59-A6C34878D82A}">
                    <a16:rowId xmlns:a16="http://schemas.microsoft.com/office/drawing/2014/main" val="3922411204"/>
                  </a:ext>
                </a:extLst>
              </a:tr>
              <a:tr h="787062">
                <a:tc>
                  <a:txBody>
                    <a:bodyPr/>
                    <a:lstStyle/>
                    <a:p>
                      <a:pPr rtl="0" fontAlgn="b"/>
                      <a:r>
                        <a:rPr lang="en-IN" sz="1000">
                          <a:effectLst/>
                        </a:rPr>
                        <a:t>US13</a:t>
                      </a:r>
                    </a:p>
                  </a:txBody>
                  <a:tcPr marL="28575" marR="28575" marT="19050" marB="19050" anchor="b"/>
                </a:tc>
                <a:tc>
                  <a:txBody>
                    <a:bodyPr/>
                    <a:lstStyle/>
                    <a:p>
                      <a:pPr rtl="0" fontAlgn="b"/>
                      <a:r>
                        <a:rPr lang="en-IN" sz="1000">
                          <a:effectLst/>
                        </a:rPr>
                        <a:t>TC13.2</a:t>
                      </a:r>
                    </a:p>
                  </a:txBody>
                  <a:tcPr marL="28575" marR="28575" marT="19050" marB="19050" anchor="b"/>
                </a:tc>
                <a:tc>
                  <a:txBody>
                    <a:bodyPr/>
                    <a:lstStyle/>
                    <a:p>
                      <a:pPr rtl="0" fontAlgn="b"/>
                      <a:r>
                        <a:rPr lang="en-IN" sz="1000">
                          <a:effectLst/>
                        </a:rPr>
                        <a:t>Update health goal</a:t>
                      </a:r>
                    </a:p>
                  </a:txBody>
                  <a:tcPr marL="28575" marR="28575" marT="19050" marB="19050" anchor="b"/>
                </a:tc>
                <a:tc>
                  <a:txBody>
                    <a:bodyPr/>
                    <a:lstStyle/>
                    <a:p>
                      <a:pPr rtl="0" fontAlgn="b"/>
                      <a:r>
                        <a:rPr lang="en-IN" sz="1000">
                          <a:effectLst/>
                        </a:rPr>
                        <a:t>1. Go to settings2. Change goal (e.g., weight loss to maintenance)3. Save and check dashboard</a:t>
                      </a:r>
                    </a:p>
                  </a:txBody>
                  <a:tcPr marL="28575" marR="28575" marT="19050" marB="19050" anchor="b"/>
                </a:tc>
                <a:tc>
                  <a:txBody>
                    <a:bodyPr/>
                    <a:lstStyle/>
                    <a:p>
                      <a:pPr rtl="0" fontAlgn="b"/>
                      <a:r>
                        <a:rPr lang="en-IN" sz="1000">
                          <a:effectLst/>
                        </a:rPr>
                        <a:t>Calorie target updates accordingly</a:t>
                      </a:r>
                    </a:p>
                  </a:txBody>
                  <a:tcPr marL="28575" marR="28575" marT="19050" marB="19050" anchor="b"/>
                </a:tc>
                <a:tc>
                  <a:txBody>
                    <a:bodyPr/>
                    <a:lstStyle/>
                    <a:p>
                      <a:pPr rtl="0" fontAlgn="b"/>
                      <a:r>
                        <a:rPr lang="en-IN" sz="1000">
                          <a:effectLst/>
                        </a:rPr>
                        <a:t>Pass</a:t>
                      </a:r>
                    </a:p>
                  </a:txBody>
                  <a:tcPr marL="28575" marR="28575" marT="19050" marB="19050" anchor="b"/>
                </a:tc>
                <a:extLst>
                  <a:ext uri="{0D108BD9-81ED-4DB2-BD59-A6C34878D82A}">
                    <a16:rowId xmlns:a16="http://schemas.microsoft.com/office/drawing/2014/main" val="891599698"/>
                  </a:ext>
                </a:extLst>
              </a:tr>
              <a:tr h="787062">
                <a:tc>
                  <a:txBody>
                    <a:bodyPr/>
                    <a:lstStyle/>
                    <a:p>
                      <a:pPr rtl="0" fontAlgn="b"/>
                      <a:r>
                        <a:rPr lang="en-IN" sz="1000">
                          <a:effectLst/>
                        </a:rPr>
                        <a:t>US13</a:t>
                      </a:r>
                    </a:p>
                  </a:txBody>
                  <a:tcPr marL="28575" marR="28575" marT="19050" marB="19050" anchor="b"/>
                </a:tc>
                <a:tc>
                  <a:txBody>
                    <a:bodyPr/>
                    <a:lstStyle/>
                    <a:p>
                      <a:pPr rtl="0" fontAlgn="b"/>
                      <a:r>
                        <a:rPr lang="en-IN" sz="1000">
                          <a:effectLst/>
                        </a:rPr>
                        <a:t>TC13.3</a:t>
                      </a:r>
                    </a:p>
                  </a:txBody>
                  <a:tcPr marL="28575" marR="28575" marT="19050" marB="19050" anchor="b"/>
                </a:tc>
                <a:tc>
                  <a:txBody>
                    <a:bodyPr/>
                    <a:lstStyle/>
                    <a:p>
                      <a:pPr rtl="0" fontAlgn="b"/>
                      <a:r>
                        <a:rPr lang="en-IN" sz="1000">
                          <a:effectLst/>
                        </a:rPr>
                        <a:t>Save preferences persistently</a:t>
                      </a:r>
                    </a:p>
                  </a:txBody>
                  <a:tcPr marL="28575" marR="28575" marT="19050" marB="19050" anchor="b"/>
                </a:tc>
                <a:tc>
                  <a:txBody>
                    <a:bodyPr/>
                    <a:lstStyle/>
                    <a:p>
                      <a:pPr rtl="0" fontAlgn="b"/>
                      <a:r>
                        <a:rPr lang="en-IN" sz="1000">
                          <a:effectLst/>
                        </a:rPr>
                        <a:t>1. Change settings2. Log out3. Log back in and open settings</a:t>
                      </a:r>
                    </a:p>
                  </a:txBody>
                  <a:tcPr marL="28575" marR="28575" marT="19050" marB="19050" anchor="b"/>
                </a:tc>
                <a:tc>
                  <a:txBody>
                    <a:bodyPr/>
                    <a:lstStyle/>
                    <a:p>
                      <a:pPr rtl="0" fontAlgn="b"/>
                      <a:r>
                        <a:rPr lang="en-IN" sz="1000">
                          <a:effectLst/>
                        </a:rPr>
                        <a:t>Changes are saved and persist between sessions</a:t>
                      </a:r>
                    </a:p>
                  </a:txBody>
                  <a:tcPr marL="28575" marR="28575" marT="19050" marB="19050" anchor="b"/>
                </a:tc>
                <a:tc>
                  <a:txBody>
                    <a:bodyPr/>
                    <a:lstStyle/>
                    <a:p>
                      <a:pPr rtl="0" fontAlgn="b"/>
                      <a:r>
                        <a:rPr lang="en-IN" sz="1000" dirty="0">
                          <a:effectLst/>
                        </a:rPr>
                        <a:t>Pass</a:t>
                      </a:r>
                    </a:p>
                  </a:txBody>
                  <a:tcPr marL="28575" marR="28575" marT="19050" marB="19050" anchor="b"/>
                </a:tc>
                <a:extLst>
                  <a:ext uri="{0D108BD9-81ED-4DB2-BD59-A6C34878D82A}">
                    <a16:rowId xmlns:a16="http://schemas.microsoft.com/office/drawing/2014/main" val="31167395"/>
                  </a:ext>
                </a:extLst>
              </a:tr>
            </a:tbl>
          </a:graphicData>
        </a:graphic>
      </p:graphicFrame>
    </p:spTree>
    <p:extLst>
      <p:ext uri="{BB962C8B-B14F-4D97-AF65-F5344CB8AC3E}">
        <p14:creationId xmlns:p14="http://schemas.microsoft.com/office/powerpoint/2010/main" val="4274548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24CDCFD-915E-C963-CC9C-C027286E65C4}"/>
            </a:ext>
          </a:extLst>
        </p:cNvPr>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5" name="Freeform: Shape 64">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EECE77-BD25-B234-7728-AF1700E1D912}"/>
              </a:ext>
            </a:extLst>
          </p:cNvPr>
          <p:cNvSpPr>
            <a:spLocks noGrp="1"/>
          </p:cNvSpPr>
          <p:nvPr>
            <p:ph type="title"/>
          </p:nvPr>
        </p:nvSpPr>
        <p:spPr>
          <a:xfrm>
            <a:off x="525717" y="787068"/>
            <a:ext cx="10077557" cy="1325563"/>
          </a:xfrm>
        </p:spPr>
        <p:txBody>
          <a:bodyPr>
            <a:normAutofit/>
          </a:bodyPr>
          <a:lstStyle/>
          <a:p>
            <a:r>
              <a:rPr lang="en-US" dirty="0"/>
              <a:t>Completed Stories Sprint 3</a:t>
            </a:r>
          </a:p>
        </p:txBody>
      </p:sp>
      <p:grpSp>
        <p:nvGrpSpPr>
          <p:cNvPr id="67"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68"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9"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0"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1"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5" name="Freeform: Shape 74">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7" name="Group 76">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8" name="Freeform: Shape 77">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9" name="Freeform: Shape 78">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0" name="Freeform: Shape 79">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1"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2"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3"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5">
            <a:extLst>
              <a:ext uri="{FF2B5EF4-FFF2-40B4-BE49-F238E27FC236}">
                <a16:creationId xmlns:a16="http://schemas.microsoft.com/office/drawing/2014/main" id="{006EF10A-1262-1FCF-DA6C-A75874E0BF65}"/>
              </a:ext>
            </a:extLst>
          </p:cNvPr>
          <p:cNvGraphicFramePr>
            <a:graphicFrameLocks noGrp="1"/>
          </p:cNvGraphicFramePr>
          <p:nvPr>
            <p:ph idx="1"/>
            <p:extLst>
              <p:ext uri="{D42A27DB-BD31-4B8C-83A1-F6EECF244321}">
                <p14:modId xmlns:p14="http://schemas.microsoft.com/office/powerpoint/2010/main" val="4227833512"/>
              </p:ext>
            </p:extLst>
          </p:nvPr>
        </p:nvGraphicFramePr>
        <p:xfrm>
          <a:off x="525463" y="2846868"/>
          <a:ext cx="10077452" cy="2899404"/>
        </p:xfrm>
        <a:graphic>
          <a:graphicData uri="http://schemas.openxmlformats.org/drawingml/2006/table">
            <a:tbl>
              <a:tblPr firstRow="1" bandRow="1"/>
              <a:tblGrid>
                <a:gridCol w="961163">
                  <a:extLst>
                    <a:ext uri="{9D8B030D-6E8A-4147-A177-3AD203B41FA5}">
                      <a16:colId xmlns:a16="http://schemas.microsoft.com/office/drawing/2014/main" val="2591744489"/>
                    </a:ext>
                  </a:extLst>
                </a:gridCol>
                <a:gridCol w="7762178">
                  <a:extLst>
                    <a:ext uri="{9D8B030D-6E8A-4147-A177-3AD203B41FA5}">
                      <a16:colId xmlns:a16="http://schemas.microsoft.com/office/drawing/2014/main" val="2478635770"/>
                    </a:ext>
                  </a:extLst>
                </a:gridCol>
                <a:gridCol w="1354111">
                  <a:extLst>
                    <a:ext uri="{9D8B030D-6E8A-4147-A177-3AD203B41FA5}">
                      <a16:colId xmlns:a16="http://schemas.microsoft.com/office/drawing/2014/main" val="3253664521"/>
                    </a:ext>
                  </a:extLst>
                </a:gridCol>
              </a:tblGrid>
              <a:tr h="310566">
                <a:tc>
                  <a:txBody>
                    <a:bodyPr/>
                    <a:lstStyle/>
                    <a:p>
                      <a:pPr algn="ctr" rtl="0" fontAlgn="b"/>
                      <a:r>
                        <a:rPr lang="en-IN" sz="1600" b="1">
                          <a:effectLst/>
                        </a:rPr>
                        <a:t>Story ID</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600" b="1">
                          <a:effectLst/>
                        </a:rPr>
                        <a:t>Story Description</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600" b="1">
                          <a:effectLst/>
                        </a:rPr>
                        <a:t>Story Points</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182103887"/>
                  </a:ext>
                </a:extLst>
              </a:tr>
              <a:tr h="552380">
                <a:tc>
                  <a:txBody>
                    <a:bodyPr/>
                    <a:lstStyle/>
                    <a:p>
                      <a:pPr rtl="0" fontAlgn="b"/>
                      <a:r>
                        <a:rPr lang="en-IN" sz="1600">
                          <a:effectLst/>
                        </a:rPr>
                        <a:t>US11</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600" dirty="0">
                          <a:effectLst/>
                        </a:rPr>
                        <a:t>As a fitness freak, I want to see calories and nutrients after entering my meal so that I know what I’m eating.</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sz="1600">
                          <a:effectLst/>
                        </a:rPr>
                        <a:t>5</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1147580"/>
                  </a:ext>
                </a:extLst>
              </a:tr>
              <a:tr h="552380">
                <a:tc>
                  <a:txBody>
                    <a:bodyPr/>
                    <a:lstStyle/>
                    <a:p>
                      <a:pPr rtl="0" fontAlgn="b"/>
                      <a:r>
                        <a:rPr lang="en-IN" sz="1600">
                          <a:effectLst/>
                        </a:rPr>
                        <a:t>US12</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600" dirty="0">
                          <a:effectLst/>
                        </a:rPr>
                        <a:t>As a health conscious parent, I want to see a weekly progress report so that I can track my long-term trends.</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sz="1600">
                          <a:effectLst/>
                        </a:rPr>
                        <a:t>3</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86887024"/>
                  </a:ext>
                </a:extLst>
              </a:tr>
              <a:tr h="552380">
                <a:tc>
                  <a:txBody>
                    <a:bodyPr/>
                    <a:lstStyle/>
                    <a:p>
                      <a:pPr rtl="0" fontAlgn="b"/>
                      <a:r>
                        <a:rPr lang="en-IN" sz="1600">
                          <a:effectLst/>
                        </a:rPr>
                        <a:t>US13</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600" dirty="0">
                          <a:effectLst/>
                        </a:rPr>
                        <a:t>As a gym addict, I want a settings page to manage my preferences so that I can customize the app.</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sz="1600">
                          <a:effectLst/>
                        </a:rPr>
                        <a:t>2</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48674951"/>
                  </a:ext>
                </a:extLst>
              </a:tr>
              <a:tr h="310566">
                <a:tc>
                  <a:txBody>
                    <a:bodyPr/>
                    <a:lstStyle/>
                    <a:p>
                      <a:pPr rtl="0" fontAlgn="b"/>
                      <a:r>
                        <a:rPr lang="en-IN" sz="1600">
                          <a:effectLst/>
                        </a:rPr>
                        <a:t>TS11</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600">
                          <a:effectLst/>
                        </a:rPr>
                        <a:t>Build AI-based calorie &amp; nutrition calculation</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sz="1600">
                          <a:effectLst/>
                        </a:rPr>
                        <a:t>5</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979583432"/>
                  </a:ext>
                </a:extLst>
              </a:tr>
              <a:tr h="310566">
                <a:tc>
                  <a:txBody>
                    <a:bodyPr/>
                    <a:lstStyle/>
                    <a:p>
                      <a:pPr rtl="0" fontAlgn="b"/>
                      <a:r>
                        <a:rPr lang="en-IN" sz="1600">
                          <a:effectLst/>
                        </a:rPr>
                        <a:t>TS12</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600">
                          <a:effectLst/>
                        </a:rPr>
                        <a:t>Build weekly progress backend &amp; UI</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sz="1600">
                          <a:effectLst/>
                        </a:rPr>
                        <a:t>3</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788147362"/>
                  </a:ext>
                </a:extLst>
              </a:tr>
              <a:tr h="310566">
                <a:tc>
                  <a:txBody>
                    <a:bodyPr/>
                    <a:lstStyle/>
                    <a:p>
                      <a:pPr rtl="0" fontAlgn="b"/>
                      <a:r>
                        <a:rPr lang="en-IN" sz="1600">
                          <a:effectLst/>
                        </a:rPr>
                        <a:t>TS13</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600" dirty="0">
                          <a:effectLst/>
                        </a:rPr>
                        <a:t>Build settings page backend &amp; UI</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sz="1600" dirty="0">
                          <a:effectLst/>
                        </a:rPr>
                        <a:t>2</a:t>
                      </a:r>
                    </a:p>
                  </a:txBody>
                  <a:tcPr marL="8037" marR="8037" marT="5358" marB="53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95182297"/>
                  </a:ext>
                </a:extLst>
              </a:tr>
            </a:tbl>
          </a:graphicData>
        </a:graphic>
      </p:graphicFrame>
      <p:sp>
        <p:nvSpPr>
          <p:cNvPr id="7" name="TextBox 6">
            <a:extLst>
              <a:ext uri="{FF2B5EF4-FFF2-40B4-BE49-F238E27FC236}">
                <a16:creationId xmlns:a16="http://schemas.microsoft.com/office/drawing/2014/main" id="{4A10C341-90F3-31EA-2A02-4D4CD18C65C8}"/>
              </a:ext>
            </a:extLst>
          </p:cNvPr>
          <p:cNvSpPr txBox="1"/>
          <p:nvPr/>
        </p:nvSpPr>
        <p:spPr>
          <a:xfrm>
            <a:off x="8188036" y="5947090"/>
            <a:ext cx="2588014" cy="370583"/>
          </a:xfrm>
          <a:prstGeom prst="rect">
            <a:avLst/>
          </a:prstGeom>
          <a:noFill/>
        </p:spPr>
        <p:txBody>
          <a:bodyPr wrap="square" rtlCol="0">
            <a:spAutoFit/>
          </a:bodyPr>
          <a:lstStyle/>
          <a:p>
            <a:r>
              <a:rPr lang="en-US" dirty="0"/>
              <a:t>Total Points: 20</a:t>
            </a:r>
          </a:p>
        </p:txBody>
      </p:sp>
    </p:spTree>
    <p:extLst>
      <p:ext uri="{BB962C8B-B14F-4D97-AF65-F5344CB8AC3E}">
        <p14:creationId xmlns:p14="http://schemas.microsoft.com/office/powerpoint/2010/main" val="3485718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3C46-8D60-37CB-3D71-9E14B880A046}"/>
              </a:ext>
            </a:extLst>
          </p:cNvPr>
          <p:cNvSpPr>
            <a:spLocks noGrp="1"/>
          </p:cNvSpPr>
          <p:nvPr>
            <p:ph type="title"/>
          </p:nvPr>
        </p:nvSpPr>
        <p:spPr/>
        <p:txBody>
          <a:bodyPr/>
          <a:lstStyle/>
          <a:p>
            <a:r>
              <a:rPr lang="en-IN" dirty="0"/>
              <a:t>Team Velocity Sprint 3</a:t>
            </a:r>
            <a:endParaRPr lang="en-US" dirty="0"/>
          </a:p>
        </p:txBody>
      </p:sp>
      <p:sp>
        <p:nvSpPr>
          <p:cNvPr id="3" name="Content Placeholder 2">
            <a:extLst>
              <a:ext uri="{FF2B5EF4-FFF2-40B4-BE49-F238E27FC236}">
                <a16:creationId xmlns:a16="http://schemas.microsoft.com/office/drawing/2014/main" id="{1AA3023F-2E1B-066B-04CB-A2018C35E4F2}"/>
              </a:ext>
            </a:extLst>
          </p:cNvPr>
          <p:cNvSpPr>
            <a:spLocks noGrp="1"/>
          </p:cNvSpPr>
          <p:nvPr>
            <p:ph idx="1"/>
          </p:nvPr>
        </p:nvSpPr>
        <p:spPr>
          <a:xfrm>
            <a:off x="525717" y="2521886"/>
            <a:ext cx="10077557" cy="3453912"/>
          </a:xfrm>
        </p:spPr>
        <p:txBody>
          <a:bodyPr/>
          <a:lstStyle/>
          <a:p>
            <a:pPr>
              <a:buNone/>
            </a:pPr>
            <a:r>
              <a:rPr lang="en-IN" b="1" dirty="0"/>
              <a:t>Committed:</a:t>
            </a:r>
            <a:r>
              <a:rPr lang="en-IN" dirty="0"/>
              <a:t> 20 story points</a:t>
            </a:r>
          </a:p>
          <a:p>
            <a:pPr>
              <a:buNone/>
            </a:pPr>
            <a:r>
              <a:rPr lang="en-IN" b="1" dirty="0"/>
              <a:t>Completed:</a:t>
            </a:r>
            <a:r>
              <a:rPr lang="en-IN" dirty="0"/>
              <a:t> 20 story points</a:t>
            </a:r>
          </a:p>
          <a:p>
            <a:r>
              <a:rPr lang="en-IN" b="1" dirty="0"/>
              <a:t>Velocity:</a:t>
            </a:r>
            <a:r>
              <a:rPr lang="en-IN" dirty="0"/>
              <a:t> 20 story points</a:t>
            </a:r>
          </a:p>
          <a:p>
            <a:endParaRPr lang="en-US" dirty="0"/>
          </a:p>
        </p:txBody>
      </p:sp>
    </p:spTree>
    <p:extLst>
      <p:ext uri="{BB962C8B-B14F-4D97-AF65-F5344CB8AC3E}">
        <p14:creationId xmlns:p14="http://schemas.microsoft.com/office/powerpoint/2010/main" val="2245003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6D0B1-EA43-E22D-4683-7838400E2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78D78-C240-F81B-EFC1-76F39F74B8CC}"/>
              </a:ext>
            </a:extLst>
          </p:cNvPr>
          <p:cNvSpPr>
            <a:spLocks noGrp="1"/>
          </p:cNvSpPr>
          <p:nvPr>
            <p:ph type="title"/>
          </p:nvPr>
        </p:nvSpPr>
        <p:spPr>
          <a:xfrm>
            <a:off x="489398" y="399245"/>
            <a:ext cx="5834130" cy="504065"/>
          </a:xfrm>
        </p:spPr>
        <p:txBody>
          <a:bodyPr>
            <a:normAutofit fontScale="90000"/>
          </a:bodyPr>
          <a:lstStyle/>
          <a:p>
            <a:r>
              <a:rPr lang="en-IN" dirty="0"/>
              <a:t>Historical Team Velocity</a:t>
            </a:r>
            <a:endParaRPr lang="en-US" dirty="0"/>
          </a:p>
        </p:txBody>
      </p:sp>
      <p:pic>
        <p:nvPicPr>
          <p:cNvPr id="3078" name="Picture 6" descr="Output image">
            <a:extLst>
              <a:ext uri="{FF2B5EF4-FFF2-40B4-BE49-F238E27FC236}">
                <a16:creationId xmlns:a16="http://schemas.microsoft.com/office/drawing/2014/main" id="{5AE554ED-5162-7270-8752-95DC2AB68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307" y="1745673"/>
            <a:ext cx="7677294" cy="457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245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7" name="Group 36">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8" name="Freeform: Shape 37">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9" name="Freeform: Shape 38">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0" name="Freeform: Shape 39">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2"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3"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Freeform: Shape 45">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8"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49"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0"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1"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2"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3"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4"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56" name="Rectangle 5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E0FB90-6D28-6201-1DC2-531518A25537}"/>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Burndown Chart</a:t>
            </a:r>
          </a:p>
        </p:txBody>
      </p:sp>
      <p:grpSp>
        <p:nvGrpSpPr>
          <p:cNvPr id="58"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59"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0"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1"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2"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3"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Content Placeholder 6" descr="A graph with a line and numbers&#10;&#10;AI-generated content may be incorrect.">
            <a:extLst>
              <a:ext uri="{FF2B5EF4-FFF2-40B4-BE49-F238E27FC236}">
                <a16:creationId xmlns:a16="http://schemas.microsoft.com/office/drawing/2014/main" id="{6BB0DC1D-70BF-EC73-4502-C3C917AA3993}"/>
              </a:ext>
            </a:extLst>
          </p:cNvPr>
          <p:cNvPicPr>
            <a:picLocks noGrp="1" noChangeAspect="1"/>
          </p:cNvPicPr>
          <p:nvPr>
            <p:ph idx="1"/>
          </p:nvPr>
        </p:nvPicPr>
        <p:blipFill>
          <a:blip r:embed="rId2"/>
          <a:stretch>
            <a:fillRect/>
          </a:stretch>
        </p:blipFill>
        <p:spPr>
          <a:xfrm>
            <a:off x="798513" y="2011241"/>
            <a:ext cx="10218094" cy="4240508"/>
          </a:xfrm>
          <a:prstGeom prst="rect">
            <a:avLst/>
          </a:prstGeom>
        </p:spPr>
      </p:pic>
      <p:sp>
        <p:nvSpPr>
          <p:cNvPr id="66" name="Freeform: Shape 65">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8" name="Group 67">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69" name="Freeform: Shape 68">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0" name="Freeform: Shape 69">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1" name="Freeform: Shape 70">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2"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3"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4"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3378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45F-829D-5AB6-6750-F398FC080F2A}"/>
              </a:ext>
            </a:extLst>
          </p:cNvPr>
          <p:cNvSpPr>
            <a:spLocks noGrp="1"/>
          </p:cNvSpPr>
          <p:nvPr>
            <p:ph type="title"/>
          </p:nvPr>
        </p:nvSpPr>
        <p:spPr/>
        <p:txBody>
          <a:bodyPr/>
          <a:lstStyle/>
          <a:p>
            <a:r>
              <a:rPr lang="en-IN" dirty="0"/>
              <a:t>Completed/Committed Ratio</a:t>
            </a:r>
            <a:endParaRPr lang="en-US" dirty="0"/>
          </a:p>
        </p:txBody>
      </p:sp>
      <p:sp>
        <p:nvSpPr>
          <p:cNvPr id="3" name="Content Placeholder 2">
            <a:extLst>
              <a:ext uri="{FF2B5EF4-FFF2-40B4-BE49-F238E27FC236}">
                <a16:creationId xmlns:a16="http://schemas.microsoft.com/office/drawing/2014/main" id="{DD8897F2-9A04-A21C-28FD-39435AE5A7E4}"/>
              </a:ext>
            </a:extLst>
          </p:cNvPr>
          <p:cNvSpPr>
            <a:spLocks noGrp="1"/>
          </p:cNvSpPr>
          <p:nvPr>
            <p:ph idx="1"/>
          </p:nvPr>
        </p:nvSpPr>
        <p:spPr>
          <a:xfrm>
            <a:off x="650408" y="5083477"/>
            <a:ext cx="10077557" cy="3549045"/>
          </a:xfrm>
        </p:spPr>
        <p:txBody>
          <a:bodyPr>
            <a:normAutofit/>
          </a:bodyPr>
          <a:lstStyle/>
          <a:p>
            <a:endParaRPr lang="en-IN" b="1" dirty="0"/>
          </a:p>
          <a:p>
            <a:r>
              <a:rPr lang="en-IN" b="1" dirty="0"/>
              <a:t>Average Completed/Committed Ratio (Sprint 1,2,3)</a:t>
            </a:r>
            <a:br>
              <a:rPr lang="en-IN" dirty="0"/>
            </a:br>
            <a:r>
              <a:rPr lang="en-IN" dirty="0"/>
              <a:t>(100% + 100% + 100%) / 3 = 100%</a:t>
            </a:r>
          </a:p>
        </p:txBody>
      </p:sp>
      <p:graphicFrame>
        <p:nvGraphicFramePr>
          <p:cNvPr id="4" name="Table 3">
            <a:extLst>
              <a:ext uri="{FF2B5EF4-FFF2-40B4-BE49-F238E27FC236}">
                <a16:creationId xmlns:a16="http://schemas.microsoft.com/office/drawing/2014/main" id="{5F100007-3A24-D3C8-F003-1AA8EF038889}"/>
              </a:ext>
            </a:extLst>
          </p:cNvPr>
          <p:cNvGraphicFramePr>
            <a:graphicFrameLocks noGrp="1"/>
          </p:cNvGraphicFramePr>
          <p:nvPr>
            <p:extLst>
              <p:ext uri="{D42A27DB-BD31-4B8C-83A1-F6EECF244321}">
                <p14:modId xmlns:p14="http://schemas.microsoft.com/office/powerpoint/2010/main" val="1852997587"/>
              </p:ext>
            </p:extLst>
          </p:nvPr>
        </p:nvGraphicFramePr>
        <p:xfrm>
          <a:off x="650407" y="2315369"/>
          <a:ext cx="8410464" cy="2768108"/>
        </p:xfrm>
        <a:graphic>
          <a:graphicData uri="http://schemas.openxmlformats.org/drawingml/2006/table">
            <a:tbl>
              <a:tblPr/>
              <a:tblGrid>
                <a:gridCol w="2102616">
                  <a:extLst>
                    <a:ext uri="{9D8B030D-6E8A-4147-A177-3AD203B41FA5}">
                      <a16:colId xmlns:a16="http://schemas.microsoft.com/office/drawing/2014/main" val="1974229316"/>
                    </a:ext>
                  </a:extLst>
                </a:gridCol>
                <a:gridCol w="2102616">
                  <a:extLst>
                    <a:ext uri="{9D8B030D-6E8A-4147-A177-3AD203B41FA5}">
                      <a16:colId xmlns:a16="http://schemas.microsoft.com/office/drawing/2014/main" val="3472545966"/>
                    </a:ext>
                  </a:extLst>
                </a:gridCol>
                <a:gridCol w="2102616">
                  <a:extLst>
                    <a:ext uri="{9D8B030D-6E8A-4147-A177-3AD203B41FA5}">
                      <a16:colId xmlns:a16="http://schemas.microsoft.com/office/drawing/2014/main" val="316251313"/>
                    </a:ext>
                  </a:extLst>
                </a:gridCol>
                <a:gridCol w="2102616">
                  <a:extLst>
                    <a:ext uri="{9D8B030D-6E8A-4147-A177-3AD203B41FA5}">
                      <a16:colId xmlns:a16="http://schemas.microsoft.com/office/drawing/2014/main" val="1003401108"/>
                    </a:ext>
                  </a:extLst>
                </a:gridCol>
              </a:tblGrid>
              <a:tr h="1065722">
                <a:tc>
                  <a:txBody>
                    <a:bodyPr/>
                    <a:lstStyle/>
                    <a:p>
                      <a:pPr algn="ctr" rtl="0" fontAlgn="b"/>
                      <a:r>
                        <a:rPr lang="en-IN" b="1">
                          <a:effectLst/>
                        </a:rPr>
                        <a:t>Sprint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b="1">
                          <a:effectLst/>
                        </a:rPr>
                        <a:t>Committed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b="1">
                          <a:effectLst/>
                        </a:rPr>
                        <a:t>Completed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b="1">
                          <a:effectLst/>
                        </a:rPr>
                        <a:t>Ratio</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65455941"/>
                  </a:ext>
                </a:extLst>
              </a:tr>
              <a:tr h="567462">
                <a:tc>
                  <a:txBody>
                    <a:bodyPr/>
                    <a:lstStyle/>
                    <a:p>
                      <a:pPr rtl="0" fontAlgn="b"/>
                      <a:r>
                        <a:rPr lang="en-IN">
                          <a:effectLst/>
                        </a:rPr>
                        <a:t>Sprint 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a:effectLst/>
                        </a:rPr>
                        <a:t>34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a:effectLst/>
                        </a:rPr>
                        <a:t>34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a:effectLst/>
                        </a:rPr>
                        <a:t>100%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42106459"/>
                  </a:ext>
                </a:extLst>
              </a:tr>
              <a:tr h="567462">
                <a:tc>
                  <a:txBody>
                    <a:bodyPr/>
                    <a:lstStyle/>
                    <a:p>
                      <a:pPr rtl="0" fontAlgn="b"/>
                      <a:r>
                        <a:rPr lang="en-IN">
                          <a:effectLst/>
                        </a:rPr>
                        <a:t>Sprint 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a:effectLst/>
                        </a:rPr>
                        <a:t>28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a:effectLst/>
                        </a:rPr>
                        <a:t>28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a:effectLst/>
                        </a:rPr>
                        <a:t>100%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314680683"/>
                  </a:ext>
                </a:extLst>
              </a:tr>
              <a:tr h="567462">
                <a:tc>
                  <a:txBody>
                    <a:bodyPr/>
                    <a:lstStyle/>
                    <a:p>
                      <a:pPr rtl="0" fontAlgn="b"/>
                      <a:r>
                        <a:rPr lang="en-IN">
                          <a:effectLst/>
                        </a:rPr>
                        <a:t>Sprint 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a:effectLst/>
                        </a:rPr>
                        <a:t>20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a:effectLst/>
                        </a:rPr>
                        <a:t>20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dirty="0">
                          <a:effectLst/>
                        </a:rPr>
                        <a:t>100%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197018191"/>
                  </a:ext>
                </a:extLst>
              </a:tr>
            </a:tbl>
          </a:graphicData>
        </a:graphic>
      </p:graphicFrame>
    </p:spTree>
    <p:extLst>
      <p:ext uri="{BB962C8B-B14F-4D97-AF65-F5344CB8AC3E}">
        <p14:creationId xmlns:p14="http://schemas.microsoft.com/office/powerpoint/2010/main" val="996026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70B1C-E710-D9E3-A057-AC297FDFB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C4F41-FE55-B089-1EB2-A557F5FB7E86}"/>
              </a:ext>
            </a:extLst>
          </p:cNvPr>
          <p:cNvSpPr>
            <a:spLocks noGrp="1"/>
          </p:cNvSpPr>
          <p:nvPr>
            <p:ph type="title"/>
          </p:nvPr>
        </p:nvSpPr>
        <p:spPr/>
        <p:txBody>
          <a:bodyPr/>
          <a:lstStyle/>
          <a:p>
            <a:r>
              <a:rPr lang="en-IN" b="1" dirty="0"/>
              <a:t>Team Member Roles and Responsibilities</a:t>
            </a:r>
            <a:endParaRPr lang="en-US" dirty="0"/>
          </a:p>
        </p:txBody>
      </p:sp>
      <p:sp>
        <p:nvSpPr>
          <p:cNvPr id="4" name="TextBox 3">
            <a:extLst>
              <a:ext uri="{FF2B5EF4-FFF2-40B4-BE49-F238E27FC236}">
                <a16:creationId xmlns:a16="http://schemas.microsoft.com/office/drawing/2014/main" id="{A3C0376C-F481-E956-051C-FB113E606842}"/>
              </a:ext>
            </a:extLst>
          </p:cNvPr>
          <p:cNvSpPr txBox="1"/>
          <p:nvPr/>
        </p:nvSpPr>
        <p:spPr>
          <a:xfrm>
            <a:off x="635726" y="4868091"/>
            <a:ext cx="3265714" cy="646331"/>
          </a:xfrm>
          <a:prstGeom prst="rect">
            <a:avLst/>
          </a:prstGeom>
          <a:noFill/>
        </p:spPr>
        <p:txBody>
          <a:bodyPr wrap="square" rtlCol="0">
            <a:spAutoFit/>
          </a:bodyPr>
          <a:lstStyle/>
          <a:p>
            <a:r>
              <a:rPr lang="en-IN" b="1" dirty="0"/>
              <a:t>Sai Bhargav Ram </a:t>
            </a:r>
            <a:r>
              <a:rPr lang="en-IN" b="1" dirty="0" err="1"/>
              <a:t>Koduru</a:t>
            </a:r>
            <a:r>
              <a:rPr lang="en-IN" dirty="0"/>
              <a:t> – Backend Developer</a:t>
            </a:r>
            <a:endParaRPr lang="en-US" dirty="0"/>
          </a:p>
        </p:txBody>
      </p:sp>
      <p:sp>
        <p:nvSpPr>
          <p:cNvPr id="5" name="TextBox 4">
            <a:extLst>
              <a:ext uri="{FF2B5EF4-FFF2-40B4-BE49-F238E27FC236}">
                <a16:creationId xmlns:a16="http://schemas.microsoft.com/office/drawing/2014/main" id="{C782980C-F838-DBA2-C67D-1AEC847D8240}"/>
              </a:ext>
            </a:extLst>
          </p:cNvPr>
          <p:cNvSpPr txBox="1"/>
          <p:nvPr/>
        </p:nvSpPr>
        <p:spPr>
          <a:xfrm>
            <a:off x="4297680" y="4868090"/>
            <a:ext cx="3265714" cy="923330"/>
          </a:xfrm>
          <a:prstGeom prst="rect">
            <a:avLst/>
          </a:prstGeom>
          <a:noFill/>
        </p:spPr>
        <p:txBody>
          <a:bodyPr wrap="square" rtlCol="0">
            <a:spAutoFit/>
          </a:bodyPr>
          <a:lstStyle/>
          <a:p>
            <a:r>
              <a:rPr lang="en-IN" b="1" dirty="0"/>
              <a:t>Saikumar Gone</a:t>
            </a:r>
            <a:r>
              <a:rPr lang="en-IN" dirty="0"/>
              <a:t> – Machine Learning Engineer- Scrum Master </a:t>
            </a:r>
            <a:endParaRPr lang="en-US" dirty="0"/>
          </a:p>
        </p:txBody>
      </p:sp>
      <p:sp>
        <p:nvSpPr>
          <p:cNvPr id="6" name="TextBox 5">
            <a:extLst>
              <a:ext uri="{FF2B5EF4-FFF2-40B4-BE49-F238E27FC236}">
                <a16:creationId xmlns:a16="http://schemas.microsoft.com/office/drawing/2014/main" id="{12B22B2C-DCD0-4E27-27AB-8F714B330345}"/>
              </a:ext>
            </a:extLst>
          </p:cNvPr>
          <p:cNvSpPr txBox="1"/>
          <p:nvPr/>
        </p:nvSpPr>
        <p:spPr>
          <a:xfrm>
            <a:off x="8107680" y="4868090"/>
            <a:ext cx="3265714" cy="646331"/>
          </a:xfrm>
          <a:prstGeom prst="rect">
            <a:avLst/>
          </a:prstGeom>
          <a:noFill/>
        </p:spPr>
        <p:txBody>
          <a:bodyPr wrap="square" rtlCol="0">
            <a:spAutoFit/>
          </a:bodyPr>
          <a:lstStyle/>
          <a:p>
            <a:r>
              <a:rPr lang="en-IN" b="1" dirty="0" err="1"/>
              <a:t>Kariveda</a:t>
            </a:r>
            <a:r>
              <a:rPr lang="en-IN" b="1" dirty="0"/>
              <a:t> </a:t>
            </a:r>
            <a:r>
              <a:rPr lang="en-IN" b="1" dirty="0" err="1"/>
              <a:t>Vikranth</a:t>
            </a:r>
            <a:r>
              <a:rPr lang="en-IN" b="1" dirty="0"/>
              <a:t> Reddy</a:t>
            </a:r>
            <a:r>
              <a:rPr lang="en-IN" dirty="0"/>
              <a:t> – Machine Learning Engineer</a:t>
            </a:r>
          </a:p>
        </p:txBody>
      </p:sp>
      <p:pic>
        <p:nvPicPr>
          <p:cNvPr id="10" name="Picture 9" descr="A person in a denim shirt&#10;&#10;AI-generated content may be incorrect.">
            <a:extLst>
              <a:ext uri="{FF2B5EF4-FFF2-40B4-BE49-F238E27FC236}">
                <a16:creationId xmlns:a16="http://schemas.microsoft.com/office/drawing/2014/main" id="{A9AE765E-FEDC-1466-3709-EE7E29BDDB92}"/>
              </a:ext>
            </a:extLst>
          </p:cNvPr>
          <p:cNvPicPr>
            <a:picLocks noChangeAspect="1"/>
          </p:cNvPicPr>
          <p:nvPr/>
        </p:nvPicPr>
        <p:blipFill>
          <a:blip r:embed="rId2"/>
          <a:stretch>
            <a:fillRect/>
          </a:stretch>
        </p:blipFill>
        <p:spPr>
          <a:xfrm>
            <a:off x="833754" y="2803358"/>
            <a:ext cx="2166473" cy="1942011"/>
          </a:xfrm>
          <a:prstGeom prst="rect">
            <a:avLst/>
          </a:prstGeom>
        </p:spPr>
      </p:pic>
      <p:pic>
        <p:nvPicPr>
          <p:cNvPr id="12" name="Picture 11" descr="A person standing in front of a fountain&#10;&#10;AI-generated content may be incorrect.">
            <a:extLst>
              <a:ext uri="{FF2B5EF4-FFF2-40B4-BE49-F238E27FC236}">
                <a16:creationId xmlns:a16="http://schemas.microsoft.com/office/drawing/2014/main" id="{B174F3F3-133B-C1DC-564B-AA0B70D043AB}"/>
              </a:ext>
            </a:extLst>
          </p:cNvPr>
          <p:cNvPicPr>
            <a:picLocks noChangeAspect="1"/>
          </p:cNvPicPr>
          <p:nvPr/>
        </p:nvPicPr>
        <p:blipFill>
          <a:blip r:embed="rId3"/>
          <a:stretch>
            <a:fillRect/>
          </a:stretch>
        </p:blipFill>
        <p:spPr>
          <a:xfrm>
            <a:off x="4669716" y="2803358"/>
            <a:ext cx="2166473" cy="1968739"/>
          </a:xfrm>
          <a:prstGeom prst="rect">
            <a:avLst/>
          </a:prstGeom>
        </p:spPr>
      </p:pic>
      <p:pic>
        <p:nvPicPr>
          <p:cNvPr id="14" name="Picture 13" descr="A person standing in front of a wall&#10;&#10;AI-generated content may be incorrect.">
            <a:extLst>
              <a:ext uri="{FF2B5EF4-FFF2-40B4-BE49-F238E27FC236}">
                <a16:creationId xmlns:a16="http://schemas.microsoft.com/office/drawing/2014/main" id="{ADCAF63D-60A1-75F9-5CB0-4ACC0847FF40}"/>
              </a:ext>
            </a:extLst>
          </p:cNvPr>
          <p:cNvPicPr>
            <a:picLocks noChangeAspect="1"/>
          </p:cNvPicPr>
          <p:nvPr/>
        </p:nvPicPr>
        <p:blipFill>
          <a:blip r:embed="rId4"/>
          <a:stretch>
            <a:fillRect/>
          </a:stretch>
        </p:blipFill>
        <p:spPr>
          <a:xfrm>
            <a:off x="8444718" y="2803358"/>
            <a:ext cx="2395424" cy="1968739"/>
          </a:xfrm>
          <a:prstGeom prst="rect">
            <a:avLst/>
          </a:prstGeom>
        </p:spPr>
      </p:pic>
    </p:spTree>
    <p:extLst>
      <p:ext uri="{BB962C8B-B14F-4D97-AF65-F5344CB8AC3E}">
        <p14:creationId xmlns:p14="http://schemas.microsoft.com/office/powerpoint/2010/main" val="1007397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C5416-ADA4-BEDB-9257-864D1B425673}"/>
              </a:ext>
            </a:extLst>
          </p:cNvPr>
          <p:cNvSpPr>
            <a:spLocks noGrp="1"/>
          </p:cNvSpPr>
          <p:nvPr>
            <p:ph type="title"/>
          </p:nvPr>
        </p:nvSpPr>
        <p:spPr>
          <a:xfrm>
            <a:off x="529809" y="429457"/>
            <a:ext cx="5577547" cy="1584378"/>
          </a:xfrm>
        </p:spPr>
        <p:txBody>
          <a:bodyPr vert="horz" lIns="91440" tIns="45720" rIns="91440" bIns="45720" rtlCol="0" anchor="t">
            <a:normAutofit/>
          </a:bodyPr>
          <a:lstStyle/>
          <a:p>
            <a:r>
              <a:rPr lang="en-US" sz="4000" dirty="0"/>
              <a:t>Retrospective</a:t>
            </a:r>
          </a:p>
        </p:txBody>
      </p:sp>
      <p:grpSp>
        <p:nvGrpSpPr>
          <p:cNvPr id="3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27E9D3B3-F34D-FDA1-F347-64EF894F0394}"/>
              </a:ext>
            </a:extLst>
          </p:cNvPr>
          <p:cNvPicPr>
            <a:picLocks noChangeAspect="1"/>
          </p:cNvPicPr>
          <p:nvPr/>
        </p:nvPicPr>
        <p:blipFill>
          <a:blip r:embed="rId2"/>
          <a:stretch>
            <a:fillRect/>
          </a:stretch>
        </p:blipFill>
        <p:spPr>
          <a:xfrm>
            <a:off x="122107" y="1221646"/>
            <a:ext cx="11991212" cy="5509312"/>
          </a:xfrm>
          <a:prstGeom prst="rect">
            <a:avLst/>
          </a:prstGeom>
        </p:spPr>
      </p:pic>
    </p:spTree>
    <p:extLst>
      <p:ext uri="{BB962C8B-B14F-4D97-AF65-F5344CB8AC3E}">
        <p14:creationId xmlns:p14="http://schemas.microsoft.com/office/powerpoint/2010/main" val="549793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0EEABF2-025C-F10B-1941-63C5D2E6B031}"/>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Application Screenshots</a:t>
            </a:r>
          </a:p>
        </p:txBody>
      </p:sp>
      <p:grpSp>
        <p:nvGrpSpPr>
          <p:cNvPr id="3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screenshot of a phone&#10;&#10;AI-generated content may be incorrect.">
            <a:extLst>
              <a:ext uri="{FF2B5EF4-FFF2-40B4-BE49-F238E27FC236}">
                <a16:creationId xmlns:a16="http://schemas.microsoft.com/office/drawing/2014/main" id="{1EF501F2-1BF5-ED55-25BE-B5AE73DA78AB}"/>
              </a:ext>
            </a:extLst>
          </p:cNvPr>
          <p:cNvPicPr>
            <a:picLocks noChangeAspect="1"/>
          </p:cNvPicPr>
          <p:nvPr/>
        </p:nvPicPr>
        <p:blipFill>
          <a:blip r:embed="rId2"/>
          <a:stretch>
            <a:fillRect/>
          </a:stretch>
        </p:blipFill>
        <p:spPr>
          <a:xfrm>
            <a:off x="7490282" y="589788"/>
            <a:ext cx="2626269" cy="5678424"/>
          </a:xfrm>
          <a:prstGeom prst="rect">
            <a:avLst/>
          </a:prstGeom>
        </p:spPr>
      </p:pic>
      <p:sp>
        <p:nvSpPr>
          <p:cNvPr id="42" name="Freeform: Shape 41">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 name="Group 43">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5" name="Freeform: Shape 44">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09792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EB20C85-2DF1-9904-496A-65F304DD7B46}"/>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D794C9B-B263-1C4B-183C-6DB33AD3B8CA}"/>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Application Screenshots</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ineapple on a counter&#10;&#10;AI-generated content may be incorrect.">
            <a:extLst>
              <a:ext uri="{FF2B5EF4-FFF2-40B4-BE49-F238E27FC236}">
                <a16:creationId xmlns:a16="http://schemas.microsoft.com/office/drawing/2014/main" id="{118D6CAA-29A4-6B5C-36B5-71B9938C5D1D}"/>
              </a:ext>
            </a:extLst>
          </p:cNvPr>
          <p:cNvPicPr>
            <a:picLocks noChangeAspect="1"/>
          </p:cNvPicPr>
          <p:nvPr/>
        </p:nvPicPr>
        <p:blipFill>
          <a:blip r:embed="rId2"/>
          <a:stretch>
            <a:fillRect/>
          </a:stretch>
        </p:blipFill>
        <p:spPr>
          <a:xfrm>
            <a:off x="7490282" y="589788"/>
            <a:ext cx="2626269" cy="5678424"/>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48646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254DEF4-2D29-3ACA-3EC9-41415CF5F1B3}"/>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885665A-0496-73B4-6475-AE5DEF3A4C16}"/>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Application Screenshots</a:t>
            </a:r>
          </a:p>
        </p:txBody>
      </p:sp>
      <p:grpSp>
        <p:nvGrpSpPr>
          <p:cNvPr id="3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screenshot of a phone&#10;&#10;AI-generated content may be incorrect.">
            <a:extLst>
              <a:ext uri="{FF2B5EF4-FFF2-40B4-BE49-F238E27FC236}">
                <a16:creationId xmlns:a16="http://schemas.microsoft.com/office/drawing/2014/main" id="{98C8102B-9DC3-0B60-A9B6-2D70F3E34BEB}"/>
              </a:ext>
            </a:extLst>
          </p:cNvPr>
          <p:cNvPicPr>
            <a:picLocks noChangeAspect="1"/>
          </p:cNvPicPr>
          <p:nvPr/>
        </p:nvPicPr>
        <p:blipFill>
          <a:blip r:embed="rId2"/>
          <a:stretch>
            <a:fillRect/>
          </a:stretch>
        </p:blipFill>
        <p:spPr>
          <a:xfrm>
            <a:off x="7490282" y="589788"/>
            <a:ext cx="2626269" cy="5678424"/>
          </a:xfrm>
          <a:prstGeom prst="rect">
            <a:avLst/>
          </a:prstGeom>
        </p:spPr>
      </p:pic>
      <p:sp>
        <p:nvSpPr>
          <p:cNvPr id="42" name="Freeform: Shape 41">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 name="Group 43">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5" name="Freeform: Shape 44">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38700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6B19D3E-C87D-CFAD-50B6-1BF4A69D69B7}"/>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EC87500-19F8-C844-777E-B78BA0146A87}"/>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Application Screenshots</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screenshot of a phone&#10;&#10;AI-generated content may be incorrect.">
            <a:extLst>
              <a:ext uri="{FF2B5EF4-FFF2-40B4-BE49-F238E27FC236}">
                <a16:creationId xmlns:a16="http://schemas.microsoft.com/office/drawing/2014/main" id="{E2FE1CA5-838C-5734-103A-64086C65364D}"/>
              </a:ext>
            </a:extLst>
          </p:cNvPr>
          <p:cNvPicPr>
            <a:picLocks noChangeAspect="1"/>
          </p:cNvPicPr>
          <p:nvPr/>
        </p:nvPicPr>
        <p:blipFill>
          <a:blip r:embed="rId2"/>
          <a:stretch>
            <a:fillRect/>
          </a:stretch>
        </p:blipFill>
        <p:spPr>
          <a:xfrm>
            <a:off x="7490282" y="589788"/>
            <a:ext cx="2626269" cy="5678424"/>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702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6ACFC8A-5E38-2B59-B068-1516CE205AD3}"/>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FCB0CF3-A09E-CF3F-4FEA-300FC5398FFD}"/>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a:t>Application Screenshots</a:t>
            </a:r>
          </a:p>
        </p:txBody>
      </p:sp>
      <p:sp>
        <p:nvSpPr>
          <p:cNvPr id="32" name="Freeform: Shape 31">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4" name="Group 33">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35" name="Freeform: Shape 34">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6" name="Freeform: Shape 35">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 name="Freeform: Shape 36">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8"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9"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0"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4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3" descr="A screenshot of a phone&#10;&#10;AI-generated content may be incorrect.">
            <a:extLst>
              <a:ext uri="{FF2B5EF4-FFF2-40B4-BE49-F238E27FC236}">
                <a16:creationId xmlns:a16="http://schemas.microsoft.com/office/drawing/2014/main" id="{F50F7BFB-C6EA-DE7B-2927-964486561489}"/>
              </a:ext>
            </a:extLst>
          </p:cNvPr>
          <p:cNvPicPr>
            <a:picLocks noChangeAspect="1"/>
          </p:cNvPicPr>
          <p:nvPr/>
        </p:nvPicPr>
        <p:blipFill>
          <a:blip r:embed="rId2"/>
          <a:stretch>
            <a:fillRect/>
          </a:stretch>
        </p:blipFill>
        <p:spPr>
          <a:xfrm>
            <a:off x="7496859" y="589788"/>
            <a:ext cx="2626269" cy="5678424"/>
          </a:xfrm>
          <a:prstGeom prst="rect">
            <a:avLst/>
          </a:prstGeom>
        </p:spPr>
      </p:pic>
    </p:spTree>
    <p:extLst>
      <p:ext uri="{BB962C8B-B14F-4D97-AF65-F5344CB8AC3E}">
        <p14:creationId xmlns:p14="http://schemas.microsoft.com/office/powerpoint/2010/main" val="672337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D5F72-CAE5-AC2F-D9EB-50E46C9F0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4FB280-9D04-D70B-6BEC-649AE2C3F75C}"/>
              </a:ext>
            </a:extLst>
          </p:cNvPr>
          <p:cNvSpPr>
            <a:spLocks noGrp="1"/>
          </p:cNvSpPr>
          <p:nvPr>
            <p:ph type="title"/>
          </p:nvPr>
        </p:nvSpPr>
        <p:spPr>
          <a:xfrm>
            <a:off x="530352" y="555615"/>
            <a:ext cx="4896536" cy="2545094"/>
          </a:xfrm>
        </p:spPr>
        <p:txBody>
          <a:bodyPr vert="horz" lIns="91440" tIns="45720" rIns="91440" bIns="45720" rtlCol="0" anchor="b">
            <a:normAutofit/>
          </a:bodyPr>
          <a:lstStyle/>
          <a:p>
            <a:r>
              <a:rPr lang="en-US" sz="4000"/>
              <a:t>Application Screenshots</a:t>
            </a:r>
          </a:p>
        </p:txBody>
      </p:sp>
      <p:pic>
        <p:nvPicPr>
          <p:cNvPr id="3" name="Picture 2">
            <a:extLst>
              <a:ext uri="{FF2B5EF4-FFF2-40B4-BE49-F238E27FC236}">
                <a16:creationId xmlns:a16="http://schemas.microsoft.com/office/drawing/2014/main" id="{52B595B0-B600-2A72-A74F-28E45B99D85B}"/>
              </a:ext>
            </a:extLst>
          </p:cNvPr>
          <p:cNvPicPr>
            <a:picLocks noChangeAspect="1"/>
          </p:cNvPicPr>
          <p:nvPr/>
        </p:nvPicPr>
        <p:blipFill>
          <a:blip r:embed="rId2"/>
          <a:stretch>
            <a:fillRect/>
          </a:stretch>
        </p:blipFill>
        <p:spPr>
          <a:xfrm>
            <a:off x="7500615" y="555615"/>
            <a:ext cx="2625697" cy="5677184"/>
          </a:xfrm>
          <a:prstGeom prst="rect">
            <a:avLst/>
          </a:prstGeom>
        </p:spPr>
      </p:pic>
    </p:spTree>
    <p:extLst>
      <p:ext uri="{BB962C8B-B14F-4D97-AF65-F5344CB8AC3E}">
        <p14:creationId xmlns:p14="http://schemas.microsoft.com/office/powerpoint/2010/main" val="3593234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B556C-84BA-79B1-D61A-E1A1D7C60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31FD2-3355-FCC4-7A5D-142B6343171C}"/>
              </a:ext>
            </a:extLst>
          </p:cNvPr>
          <p:cNvSpPr>
            <a:spLocks noGrp="1"/>
          </p:cNvSpPr>
          <p:nvPr>
            <p:ph type="title"/>
          </p:nvPr>
        </p:nvSpPr>
        <p:spPr>
          <a:xfrm>
            <a:off x="530352" y="555615"/>
            <a:ext cx="4896536" cy="2545094"/>
          </a:xfrm>
        </p:spPr>
        <p:txBody>
          <a:bodyPr vert="horz" lIns="91440" tIns="45720" rIns="91440" bIns="45720" rtlCol="0" anchor="b">
            <a:normAutofit/>
          </a:bodyPr>
          <a:lstStyle/>
          <a:p>
            <a:r>
              <a:rPr lang="en-US" sz="4000"/>
              <a:t>Application Screenshots</a:t>
            </a:r>
          </a:p>
        </p:txBody>
      </p:sp>
      <p:pic>
        <p:nvPicPr>
          <p:cNvPr id="4" name="Picture 3" descr="A screenshot of a phone&#10;&#10;AI-generated content may be incorrect.">
            <a:extLst>
              <a:ext uri="{FF2B5EF4-FFF2-40B4-BE49-F238E27FC236}">
                <a16:creationId xmlns:a16="http://schemas.microsoft.com/office/drawing/2014/main" id="{EFF1EDB4-A651-DFDA-54BA-D7882FCFD05C}"/>
              </a:ext>
            </a:extLst>
          </p:cNvPr>
          <p:cNvPicPr>
            <a:picLocks noChangeAspect="1"/>
          </p:cNvPicPr>
          <p:nvPr/>
        </p:nvPicPr>
        <p:blipFill>
          <a:blip r:embed="rId2"/>
          <a:stretch>
            <a:fillRect/>
          </a:stretch>
        </p:blipFill>
        <p:spPr>
          <a:xfrm>
            <a:off x="7500615" y="555615"/>
            <a:ext cx="2625697" cy="5677184"/>
          </a:xfrm>
          <a:prstGeom prst="rect">
            <a:avLst/>
          </a:prstGeom>
        </p:spPr>
      </p:pic>
    </p:spTree>
    <p:extLst>
      <p:ext uri="{BB962C8B-B14F-4D97-AF65-F5344CB8AC3E}">
        <p14:creationId xmlns:p14="http://schemas.microsoft.com/office/powerpoint/2010/main" val="3226903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504A-FAD0-8C05-039C-B23733FB4A15}"/>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93EFCA87-5C5E-0164-F74C-D0FE604A42BF}"/>
              </a:ext>
            </a:extLst>
          </p:cNvPr>
          <p:cNvSpPr>
            <a:spLocks noGrp="1"/>
          </p:cNvSpPr>
          <p:nvPr>
            <p:ph idx="1"/>
          </p:nvPr>
        </p:nvSpPr>
        <p:spPr/>
        <p:txBody>
          <a:bodyPr/>
          <a:lstStyle/>
          <a:p>
            <a:r>
              <a:rPr lang="en-IN" dirty="0"/>
              <a:t># Get all foods </a:t>
            </a:r>
          </a:p>
          <a:p>
            <a:r>
              <a:rPr lang="en-IN" dirty="0"/>
              <a:t>$ curl http://localhost:3000/</a:t>
            </a:r>
            <a:r>
              <a:rPr lang="en-IN" dirty="0" err="1"/>
              <a:t>api</a:t>
            </a:r>
            <a:r>
              <a:rPr lang="en-IN" dirty="0"/>
              <a:t>/foods </a:t>
            </a:r>
          </a:p>
          <a:p>
            <a:r>
              <a:rPr lang="en-IN" dirty="0"/>
              <a:t>{ "success": true, "data": [ "apple", "banana", "orange", "strawberry", "blueberry", "watermelon", "grape", "pineapple", "mango", "avocado", "carrot", "broccoli", "spinach", "potato", "tomato", "chicken breast", "salmon", "rice", "bread", "egg" ] }</a:t>
            </a:r>
            <a:endParaRPr lang="en-US" dirty="0"/>
          </a:p>
        </p:txBody>
      </p:sp>
    </p:spTree>
    <p:extLst>
      <p:ext uri="{BB962C8B-B14F-4D97-AF65-F5344CB8AC3E}">
        <p14:creationId xmlns:p14="http://schemas.microsoft.com/office/powerpoint/2010/main" val="2779240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6F63-032E-BCB9-8FC7-CD8C783BEF58}"/>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D502384E-1C16-92EC-6C29-763E5FF35559}"/>
              </a:ext>
            </a:extLst>
          </p:cNvPr>
          <p:cNvSpPr>
            <a:spLocks noGrp="1"/>
          </p:cNvSpPr>
          <p:nvPr>
            <p:ph idx="1"/>
          </p:nvPr>
        </p:nvSpPr>
        <p:spPr/>
        <p:txBody>
          <a:bodyPr/>
          <a:lstStyle/>
          <a:p>
            <a:r>
              <a:rPr lang="en-IN"/>
              <a:t># Get a specific food (apple) </a:t>
            </a:r>
          </a:p>
          <a:p>
            <a:r>
              <a:rPr lang="en-IN" dirty="0"/>
              <a:t>$ curl </a:t>
            </a:r>
            <a:r>
              <a:rPr lang="en-IN" dirty="0">
                <a:hlinkClick r:id="rId2"/>
              </a:rPr>
              <a:t>http://localhost:3000/api/foods/apple</a:t>
            </a:r>
            <a:endParaRPr lang="en-IN" dirty="0"/>
          </a:p>
          <a:p>
            <a:r>
              <a:rPr lang="en-IN" dirty="0"/>
              <a:t> { "success": true, "data": { "food": "apple", "calories": 52, "unit": "per 100g" } }</a:t>
            </a:r>
            <a:endParaRPr lang="en-US" dirty="0"/>
          </a:p>
        </p:txBody>
      </p:sp>
    </p:spTree>
    <p:extLst>
      <p:ext uri="{BB962C8B-B14F-4D97-AF65-F5344CB8AC3E}">
        <p14:creationId xmlns:p14="http://schemas.microsoft.com/office/powerpoint/2010/main" val="1902214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C6DC-172E-E7CE-85CF-7544D6759D55}"/>
              </a:ext>
            </a:extLst>
          </p:cNvPr>
          <p:cNvSpPr>
            <a:spLocks noGrp="1"/>
          </p:cNvSpPr>
          <p:nvPr>
            <p:ph type="title"/>
          </p:nvPr>
        </p:nvSpPr>
        <p:spPr/>
        <p:txBody>
          <a:bodyPr/>
          <a:lstStyle/>
          <a:p>
            <a:r>
              <a:rPr lang="en-US" dirty="0"/>
              <a:t>Improvements</a:t>
            </a:r>
          </a:p>
        </p:txBody>
      </p:sp>
      <p:sp>
        <p:nvSpPr>
          <p:cNvPr id="3" name="Content Placeholder 2">
            <a:extLst>
              <a:ext uri="{FF2B5EF4-FFF2-40B4-BE49-F238E27FC236}">
                <a16:creationId xmlns:a16="http://schemas.microsoft.com/office/drawing/2014/main" id="{F41CD34D-0C17-692F-9074-77979B8B9313}"/>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IN" dirty="0"/>
              <a:t>Retrospective: Share a collaborative link, introduce everyone, and ensure action items focus on real improvements.</a:t>
            </a:r>
          </a:p>
          <a:p>
            <a:pPr marL="342900" indent="-342900">
              <a:buFont typeface="Arial" panose="020B0604020202020204" pitchFamily="34" charset="0"/>
              <a:buChar char="•"/>
            </a:pPr>
            <a:r>
              <a:rPr lang="en-IN" dirty="0"/>
              <a:t>Sprint Planning: Include team introductions, show total sprint load (Slide 41), and clearly reference user stories with roles/personas.</a:t>
            </a:r>
          </a:p>
          <a:p>
            <a:pPr marL="342900" indent="-342900">
              <a:buFont typeface="Arial" panose="020B0604020202020204" pitchFamily="34" charset="0"/>
              <a:buChar char="•"/>
            </a:pPr>
            <a:r>
              <a:rPr lang="en-IN" dirty="0"/>
              <a:t>Demo Video: Skip “Hello Professor” and explain how the code works.</a:t>
            </a:r>
          </a:p>
          <a:p>
            <a:pPr marL="342900" indent="-342900">
              <a:buFont typeface="Arial" panose="020B0604020202020204" pitchFamily="34" charset="0"/>
              <a:buChar char="•"/>
            </a:pPr>
            <a:r>
              <a:rPr lang="en-IN" dirty="0"/>
              <a:t>Slide Fixes: Add average value on Slide 36 and specify “As a user” with total points on Slide 34, Add Sprint Recap.</a:t>
            </a:r>
          </a:p>
          <a:p>
            <a:pPr marL="342900" indent="-342900">
              <a:buFont typeface="Arial" panose="020B0604020202020204" pitchFamily="34" charset="0"/>
              <a:buChar char="•"/>
            </a:pPr>
            <a:r>
              <a:rPr lang="en-IN" dirty="0"/>
              <a:t>Burndown Chart: Explain it as a story of sprint progress and clarify what it shows about team performance.</a:t>
            </a:r>
          </a:p>
        </p:txBody>
      </p:sp>
    </p:spTree>
    <p:extLst>
      <p:ext uri="{BB962C8B-B14F-4D97-AF65-F5344CB8AC3E}">
        <p14:creationId xmlns:p14="http://schemas.microsoft.com/office/powerpoint/2010/main" val="4192675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9" name="Rectangle 2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DAFA01D-01A5-0479-044B-0E5E3E561049}"/>
              </a:ext>
            </a:extLst>
          </p:cNvPr>
          <p:cNvSpPr>
            <a:spLocks noGrp="1"/>
          </p:cNvSpPr>
          <p:nvPr>
            <p:ph type="title"/>
          </p:nvPr>
        </p:nvSpPr>
        <p:spPr>
          <a:xfrm>
            <a:off x="530352" y="1122363"/>
            <a:ext cx="10072922" cy="1978346"/>
          </a:xfrm>
        </p:spPr>
        <p:txBody>
          <a:bodyPr vert="horz" lIns="91440" tIns="45720" rIns="91440" bIns="45720" rtlCol="0" anchor="b">
            <a:normAutofit/>
          </a:bodyPr>
          <a:lstStyle/>
          <a:p>
            <a:r>
              <a:rPr lang="en-US" sz="4000"/>
              <a:t>Wikipage Link</a:t>
            </a:r>
          </a:p>
        </p:txBody>
      </p:sp>
      <p:sp>
        <p:nvSpPr>
          <p:cNvPr id="31" name="Freeform: Shape 30">
            <a:extLst>
              <a:ext uri="{FF2B5EF4-FFF2-40B4-BE49-F238E27FC236}">
                <a16:creationId xmlns:a16="http://schemas.microsoft.com/office/drawing/2014/main" id="{CBCE96F0-24EE-4BAB-8C00-893EC171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ED444C4E-6A11-4761-8A29-4B2A0578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BF47D306-4FD8-4CAD-82D2-FD4C900AD6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C0BEF343-715B-4B19-9862-2734A1FCD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5DEFB171-510F-4499-9CD0-BC5ACC405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92A2759B-0AF5-4E2E-82AA-813216C89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8366DE17-B6DB-4AF0-9B4C-75A8EFB36E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A09F465-4405-48C1-97F4-AA4773F954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A2C1BD7E-5FA9-494F-8D3D-6844C3A33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185BE1E-CAFB-4EFD-944A-39897624F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0E2FBC07-DAEE-3E9F-53BD-25D2CA98FB3D}"/>
              </a:ext>
            </a:extLst>
          </p:cNvPr>
          <p:cNvSpPr>
            <a:spLocks noGrp="1"/>
          </p:cNvSpPr>
          <p:nvPr>
            <p:ph idx="1"/>
          </p:nvPr>
        </p:nvSpPr>
        <p:spPr>
          <a:xfrm>
            <a:off x="530352" y="3509963"/>
            <a:ext cx="10072922" cy="1747837"/>
          </a:xfrm>
        </p:spPr>
        <p:txBody>
          <a:bodyPr vert="horz" lIns="91440" tIns="45720" rIns="91440" bIns="45720" rtlCol="0">
            <a:normAutofit/>
          </a:bodyPr>
          <a:lstStyle/>
          <a:p>
            <a:r>
              <a:rPr lang="en-US" dirty="0"/>
              <a:t>https://</a:t>
            </a:r>
            <a:r>
              <a:rPr lang="en-US" dirty="0" err="1"/>
              <a:t>github.com</a:t>
            </a:r>
            <a:r>
              <a:rPr lang="en-US" dirty="0"/>
              <a:t>/</a:t>
            </a:r>
            <a:r>
              <a:rPr lang="en-US" dirty="0" err="1"/>
              <a:t>htmw</a:t>
            </a:r>
            <a:r>
              <a:rPr lang="en-US" dirty="0"/>
              <a:t>/2025S-The-Innovators/wiki</a:t>
            </a:r>
          </a:p>
        </p:txBody>
      </p:sp>
    </p:spTree>
    <p:extLst>
      <p:ext uri="{BB962C8B-B14F-4D97-AF65-F5344CB8AC3E}">
        <p14:creationId xmlns:p14="http://schemas.microsoft.com/office/powerpoint/2010/main" val="2444721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8D8A-1424-B7F9-5A83-875F6DFD0E89}"/>
              </a:ext>
            </a:extLst>
          </p:cNvPr>
          <p:cNvSpPr>
            <a:spLocks noGrp="1"/>
          </p:cNvSpPr>
          <p:nvPr>
            <p:ph type="title"/>
          </p:nvPr>
        </p:nvSpPr>
        <p:spPr/>
        <p:txBody>
          <a:bodyPr/>
          <a:lstStyle/>
          <a:p>
            <a:r>
              <a:rPr lang="en-US" dirty="0"/>
              <a:t>Live Demo</a:t>
            </a:r>
          </a:p>
        </p:txBody>
      </p:sp>
      <p:sp>
        <p:nvSpPr>
          <p:cNvPr id="3" name="Content Placeholder 2">
            <a:extLst>
              <a:ext uri="{FF2B5EF4-FFF2-40B4-BE49-F238E27FC236}">
                <a16:creationId xmlns:a16="http://schemas.microsoft.com/office/drawing/2014/main" id="{A95387DD-7D01-DF12-380F-E4AE5B13303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40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 name="Freeform: Shape 1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3" name="Rectangle 3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DD8BFAE-4EC2-4D7B-5164-19DD7C01F1B4}"/>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b="1"/>
              <a:t>Project Description</a:t>
            </a:r>
            <a:endParaRPr lang="en-US" sz="4000"/>
          </a:p>
        </p:txBody>
      </p:sp>
      <p:grpSp>
        <p:nvGrpSpPr>
          <p:cNvPr id="35"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3" name="Freeform: Shape 42">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screenshot of a project&#10;&#10;AI-generated content may be incorrect.">
            <a:extLst>
              <a:ext uri="{FF2B5EF4-FFF2-40B4-BE49-F238E27FC236}">
                <a16:creationId xmlns:a16="http://schemas.microsoft.com/office/drawing/2014/main" id="{F9FEDBA7-67B3-ABCB-F22C-7A9718880F35}"/>
              </a:ext>
            </a:extLst>
          </p:cNvPr>
          <p:cNvPicPr>
            <a:picLocks noGrp="1" noChangeAspect="1"/>
          </p:cNvPicPr>
          <p:nvPr>
            <p:ph idx="1"/>
          </p:nvPr>
        </p:nvPicPr>
        <p:blipFill>
          <a:blip r:embed="rId2"/>
          <a:stretch>
            <a:fillRect/>
          </a:stretch>
        </p:blipFill>
        <p:spPr>
          <a:xfrm>
            <a:off x="5166289" y="589788"/>
            <a:ext cx="5593247" cy="5678424"/>
          </a:xfrm>
          <a:prstGeom prst="rect">
            <a:avLst/>
          </a:prstGeom>
        </p:spPr>
      </p:pic>
      <p:sp>
        <p:nvSpPr>
          <p:cNvPr id="45" name="Freeform: Shape 44">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7" name="Group 46">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8" name="Freeform: Shape 47">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Freeform: Shape 48">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6649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8CB003C-515C-E246-5B94-79F5525048B0}"/>
              </a:ext>
            </a:extLst>
          </p:cNvPr>
          <p:cNvSpPr>
            <a:spLocks noGrp="1"/>
          </p:cNvSpPr>
          <p:nvPr>
            <p:ph type="title"/>
          </p:nvPr>
        </p:nvSpPr>
        <p:spPr>
          <a:xfrm>
            <a:off x="525717" y="696952"/>
            <a:ext cx="10077196" cy="821794"/>
          </a:xfrm>
        </p:spPr>
        <p:txBody>
          <a:bodyPr>
            <a:normAutofit/>
          </a:bodyPr>
          <a:lstStyle/>
          <a:p>
            <a:r>
              <a:rPr lang="en-US" dirty="0"/>
              <a:t>Team Working Agreement</a:t>
            </a:r>
          </a:p>
        </p:txBody>
      </p:sp>
      <p:grpSp>
        <p:nvGrpSpPr>
          <p:cNvPr id="26"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27"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8"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9"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2"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4" name="Freeform: Shape 3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AAF8810D-1C38-A52E-B63A-53B599FF3B80}"/>
              </a:ext>
            </a:extLst>
          </p:cNvPr>
          <p:cNvGraphicFramePr>
            <a:graphicFrameLocks noGrp="1"/>
          </p:cNvGraphicFramePr>
          <p:nvPr>
            <p:ph idx="1"/>
            <p:extLst>
              <p:ext uri="{D42A27DB-BD31-4B8C-83A1-F6EECF244321}">
                <p14:modId xmlns:p14="http://schemas.microsoft.com/office/powerpoint/2010/main" val="3159322668"/>
              </p:ext>
            </p:extLst>
          </p:nvPr>
        </p:nvGraphicFramePr>
        <p:xfrm>
          <a:off x="525462" y="1575561"/>
          <a:ext cx="11004385" cy="4407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25AFF56-7C32-BFD1-06B2-AFB5C0474863}"/>
              </a:ext>
            </a:extLst>
          </p:cNvPr>
          <p:cNvSpPr txBox="1"/>
          <p:nvPr/>
        </p:nvSpPr>
        <p:spPr>
          <a:xfrm>
            <a:off x="9053763" y="5558126"/>
            <a:ext cx="3138237" cy="1292662"/>
          </a:xfrm>
          <a:prstGeom prst="rect">
            <a:avLst/>
          </a:prstGeom>
          <a:noFill/>
        </p:spPr>
        <p:txBody>
          <a:bodyPr wrap="square" rtlCol="0">
            <a:spAutoFit/>
          </a:bodyPr>
          <a:lstStyle/>
          <a:p>
            <a:r>
              <a:rPr lang="en-US" sz="1200" b="1" dirty="0"/>
              <a:t>Agreed by:</a:t>
            </a:r>
          </a:p>
          <a:p>
            <a:pPr marL="171450" indent="-171450">
              <a:buFont typeface="Arial" panose="020B0604020202020204" pitchFamily="34" charset="0"/>
              <a:buChar char="•"/>
            </a:pPr>
            <a:r>
              <a:rPr lang="en-IN" sz="1100" dirty="0" err="1"/>
              <a:t>Ranjitha</a:t>
            </a:r>
            <a:r>
              <a:rPr lang="en-IN" sz="1100" dirty="0"/>
              <a:t> </a:t>
            </a:r>
            <a:r>
              <a:rPr lang="en-IN" sz="1100" dirty="0" err="1"/>
              <a:t>Durgasi</a:t>
            </a:r>
            <a:endParaRPr lang="en-IN" sz="1100" dirty="0"/>
          </a:p>
          <a:p>
            <a:pPr marL="171450" indent="-171450">
              <a:buFont typeface="Arial" panose="020B0604020202020204" pitchFamily="34" charset="0"/>
              <a:buChar char="•"/>
            </a:pPr>
            <a:r>
              <a:rPr lang="en-IN" sz="1100" dirty="0" err="1"/>
              <a:t>Nikhitha</a:t>
            </a:r>
            <a:r>
              <a:rPr lang="en-IN" sz="1100" dirty="0"/>
              <a:t> Reddy </a:t>
            </a:r>
            <a:r>
              <a:rPr lang="en-IN" sz="1100" dirty="0" err="1"/>
              <a:t>Nallanagula</a:t>
            </a:r>
            <a:endParaRPr lang="en-IN" sz="1100" dirty="0"/>
          </a:p>
          <a:p>
            <a:pPr marL="171450" indent="-171450">
              <a:buFont typeface="Arial" panose="020B0604020202020204" pitchFamily="34" charset="0"/>
              <a:buChar char="•"/>
            </a:pPr>
            <a:r>
              <a:rPr lang="en-IN" sz="1100" dirty="0"/>
              <a:t>Harshitha </a:t>
            </a:r>
            <a:r>
              <a:rPr lang="en-IN" sz="1100" dirty="0" err="1"/>
              <a:t>Korapati</a:t>
            </a:r>
            <a:r>
              <a:rPr lang="en-IN" sz="1100" dirty="0"/>
              <a:t> Murali</a:t>
            </a:r>
          </a:p>
          <a:p>
            <a:pPr marL="171450" indent="-171450">
              <a:buFont typeface="Arial" panose="020B0604020202020204" pitchFamily="34" charset="0"/>
              <a:buChar char="•"/>
            </a:pPr>
            <a:r>
              <a:rPr lang="en-IN" sz="1100" dirty="0"/>
              <a:t>Sai Bhargav Ram </a:t>
            </a:r>
            <a:r>
              <a:rPr lang="en-IN" sz="1100" dirty="0" err="1"/>
              <a:t>Koduru</a:t>
            </a:r>
            <a:endParaRPr lang="en-IN" sz="1100" dirty="0"/>
          </a:p>
          <a:p>
            <a:pPr marL="171450" indent="-171450">
              <a:buFont typeface="Arial" panose="020B0604020202020204" pitchFamily="34" charset="0"/>
              <a:buChar char="•"/>
            </a:pPr>
            <a:r>
              <a:rPr lang="en-IN" sz="1100" dirty="0" err="1"/>
              <a:t>Saikumar</a:t>
            </a:r>
            <a:r>
              <a:rPr lang="en-IN" sz="1100" dirty="0"/>
              <a:t> Gone</a:t>
            </a:r>
          </a:p>
          <a:p>
            <a:pPr marL="171450" indent="-171450">
              <a:buFont typeface="Arial" panose="020B0604020202020204" pitchFamily="34" charset="0"/>
              <a:buChar char="•"/>
            </a:pPr>
            <a:r>
              <a:rPr lang="en-IN" sz="1100" dirty="0" err="1"/>
              <a:t>Kariveda</a:t>
            </a:r>
            <a:r>
              <a:rPr lang="en-IN" sz="1100" dirty="0"/>
              <a:t> </a:t>
            </a:r>
            <a:r>
              <a:rPr lang="en-IN" sz="1100" dirty="0" err="1"/>
              <a:t>Vikranth</a:t>
            </a:r>
            <a:r>
              <a:rPr lang="en-IN" sz="1100" dirty="0"/>
              <a:t> Reddy</a:t>
            </a:r>
            <a:endParaRPr lang="en-US" sz="1100" dirty="0"/>
          </a:p>
        </p:txBody>
      </p:sp>
    </p:spTree>
    <p:extLst>
      <p:ext uri="{BB962C8B-B14F-4D97-AF65-F5344CB8AC3E}">
        <p14:creationId xmlns:p14="http://schemas.microsoft.com/office/powerpoint/2010/main" val="470645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12E0E9B-476F-3586-24B8-E77BEF960E8D}"/>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1033" name="Freeform: Shape 103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03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3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3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3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4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4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91D084E4-1779-3A9F-1FE6-A952D077E06B}"/>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a:t>Sneha (Fitness Freak)</a:t>
            </a:r>
          </a:p>
          <a:p>
            <a:pPr>
              <a:lnSpc>
                <a:spcPct val="100000"/>
              </a:lnSpc>
              <a:buFont typeface="Arial" panose="020B0604020202020204" pitchFamily="34" charset="0"/>
              <a:buChar char="•"/>
            </a:pPr>
            <a:r>
              <a:rPr lang="en-IN" sz="1400" b="1" dirty="0"/>
              <a:t>Age:</a:t>
            </a:r>
            <a:r>
              <a:rPr lang="en-IN" sz="1400" dirty="0"/>
              <a:t> 26</a:t>
            </a:r>
          </a:p>
          <a:p>
            <a:pPr>
              <a:lnSpc>
                <a:spcPct val="100000"/>
              </a:lnSpc>
              <a:buFont typeface="Arial" panose="020B0604020202020204" pitchFamily="34" charset="0"/>
              <a:buChar char="•"/>
            </a:pPr>
            <a:r>
              <a:rPr lang="en-IN" sz="1400" b="1" dirty="0"/>
              <a:t>Occupation:</a:t>
            </a:r>
            <a:r>
              <a:rPr lang="en-IN" sz="1400" dirty="0"/>
              <a:t> Marketing Specialist</a:t>
            </a:r>
          </a:p>
          <a:p>
            <a:pPr>
              <a:lnSpc>
                <a:spcPct val="100000"/>
              </a:lnSpc>
              <a:buFont typeface="Arial" panose="020B0604020202020204" pitchFamily="34" charset="0"/>
              <a:buChar char="•"/>
            </a:pPr>
            <a:r>
              <a:rPr lang="en-IN" sz="1400" b="1" dirty="0"/>
              <a:t>Goals:</a:t>
            </a:r>
            <a:r>
              <a:rPr lang="en-IN" sz="1400" dirty="0"/>
              <a:t> To build muscle and maintain a healthy diet.</a:t>
            </a:r>
          </a:p>
          <a:p>
            <a:pPr>
              <a:lnSpc>
                <a:spcPct val="100000"/>
              </a:lnSpc>
              <a:buFont typeface="Arial" panose="020B0604020202020204" pitchFamily="34" charset="0"/>
              <a:buChar char="•"/>
            </a:pPr>
            <a:r>
              <a:rPr lang="en-IN" sz="1400" b="1" dirty="0"/>
              <a:t>Challenges:</a:t>
            </a:r>
            <a:r>
              <a:rPr lang="en-IN" sz="1400" dirty="0"/>
              <a:t> Finds it time-consuming to manually log every meal and calculate macros (proteins, carbs, fats).</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Sneha can take photos of her meals to instantly track nutrients, saving time and keeping her fitness plan on track.</a:t>
            </a:r>
          </a:p>
          <a:p>
            <a:pPr>
              <a:lnSpc>
                <a:spcPct val="100000"/>
              </a:lnSpc>
            </a:pPr>
            <a:endParaRPr lang="en-US" sz="1400" dirty="0"/>
          </a:p>
        </p:txBody>
      </p:sp>
      <p:sp>
        <p:nvSpPr>
          <p:cNvPr id="1043" name="Freeform: Shape 104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45" name="Group 104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46" name="Freeform: Shape 104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7" name="Freeform: Shape 104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8" name="Freeform: Shape 104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9"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50"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person with long hair and earrings&#10;&#10;AI-generated content may be incorrect.">
            <a:extLst>
              <a:ext uri="{FF2B5EF4-FFF2-40B4-BE49-F238E27FC236}">
                <a16:creationId xmlns:a16="http://schemas.microsoft.com/office/drawing/2014/main" id="{9D5B3559-7D8D-C213-2F58-AE7152BA37C1}"/>
              </a:ext>
            </a:extLst>
          </p:cNvPr>
          <p:cNvPicPr>
            <a:picLocks noChangeAspect="1"/>
          </p:cNvPicPr>
          <p:nvPr/>
        </p:nvPicPr>
        <p:blipFill>
          <a:blip r:embed="rId2"/>
          <a:stretch>
            <a:fillRect/>
          </a:stretch>
        </p:blipFill>
        <p:spPr>
          <a:xfrm>
            <a:off x="5558463" y="1629139"/>
            <a:ext cx="6302084" cy="3529167"/>
          </a:xfrm>
          <a:prstGeom prst="rect">
            <a:avLst/>
          </a:prstGeom>
        </p:spPr>
      </p:pic>
    </p:spTree>
    <p:extLst>
      <p:ext uri="{BB962C8B-B14F-4D97-AF65-F5344CB8AC3E}">
        <p14:creationId xmlns:p14="http://schemas.microsoft.com/office/powerpoint/2010/main" val="1325346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81" name="Rectangle 208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6E0EC20-6629-B31D-8A0D-8C8BBB293D5A}"/>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2083" name="Freeform: Shape 208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8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208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8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08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8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9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9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B9499E14-0919-3F23-D785-2EDC00B90BCF}"/>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a:t>Surya cook (Busy Professional)</a:t>
            </a:r>
          </a:p>
          <a:p>
            <a:pPr>
              <a:lnSpc>
                <a:spcPct val="100000"/>
              </a:lnSpc>
              <a:buFont typeface="Arial" panose="020B0604020202020204" pitchFamily="34" charset="0"/>
              <a:buChar char="•"/>
            </a:pPr>
            <a:r>
              <a:rPr lang="en-IN" sz="1400" b="1" dirty="0"/>
              <a:t>Age:</a:t>
            </a:r>
            <a:r>
              <a:rPr lang="en-IN" sz="1400" dirty="0"/>
              <a:t> 35</a:t>
            </a:r>
          </a:p>
          <a:p>
            <a:pPr>
              <a:lnSpc>
                <a:spcPct val="100000"/>
              </a:lnSpc>
              <a:buFont typeface="Arial" panose="020B0604020202020204" pitchFamily="34" charset="0"/>
              <a:buChar char="•"/>
            </a:pPr>
            <a:r>
              <a:rPr lang="en-IN" sz="1400" b="1" dirty="0"/>
              <a:t>Occupation:</a:t>
            </a:r>
            <a:r>
              <a:rPr lang="en-IN" sz="1400" dirty="0"/>
              <a:t> Software Engineer</a:t>
            </a:r>
          </a:p>
          <a:p>
            <a:pPr>
              <a:lnSpc>
                <a:spcPct val="100000"/>
              </a:lnSpc>
              <a:buFont typeface="Arial" panose="020B0604020202020204" pitchFamily="34" charset="0"/>
              <a:buChar char="•"/>
            </a:pPr>
            <a:r>
              <a:rPr lang="en-IN" sz="1400" b="1" dirty="0"/>
              <a:t>Goals:</a:t>
            </a:r>
            <a:r>
              <a:rPr lang="en-IN" sz="1400" dirty="0"/>
              <a:t> To lose weight and adopt healthier eating habits.</a:t>
            </a:r>
          </a:p>
          <a:p>
            <a:pPr>
              <a:lnSpc>
                <a:spcPct val="100000"/>
              </a:lnSpc>
              <a:buFont typeface="Arial" panose="020B0604020202020204" pitchFamily="34" charset="0"/>
              <a:buChar char="•"/>
            </a:pPr>
            <a:r>
              <a:rPr lang="en-IN" sz="1400" b="1" dirty="0"/>
              <a:t>Challenges:</a:t>
            </a:r>
            <a:r>
              <a:rPr lang="en-IN" sz="1400" dirty="0"/>
              <a:t> Limited time to research or record calorie information due to his demanding work schedule.</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The app’s photo recognition and barcode scanner allow cooking to quickly track meals, making calorie management fit seamlessly into his day.</a:t>
            </a:r>
          </a:p>
          <a:p>
            <a:pPr>
              <a:lnSpc>
                <a:spcPct val="100000"/>
              </a:lnSpc>
            </a:pPr>
            <a:endParaRPr lang="en-US" sz="1400" dirty="0"/>
          </a:p>
        </p:txBody>
      </p:sp>
      <p:pic>
        <p:nvPicPr>
          <p:cNvPr id="5" name="Picture 4" descr="A person in a white shirt&#10;&#10;AI-generated content may be incorrect.">
            <a:extLst>
              <a:ext uri="{FF2B5EF4-FFF2-40B4-BE49-F238E27FC236}">
                <a16:creationId xmlns:a16="http://schemas.microsoft.com/office/drawing/2014/main" id="{86D3486C-1AEE-15AF-1F96-358501DF0E55}"/>
              </a:ext>
            </a:extLst>
          </p:cNvPr>
          <p:cNvPicPr>
            <a:picLocks noChangeAspect="1"/>
          </p:cNvPicPr>
          <p:nvPr/>
        </p:nvPicPr>
        <p:blipFill>
          <a:blip r:embed="rId2"/>
          <a:srcRect l="31866" r="2412"/>
          <a:stretch/>
        </p:blipFill>
        <p:spPr>
          <a:xfrm>
            <a:off x="6800226" y="564012"/>
            <a:ext cx="4809065" cy="4869359"/>
          </a:xfrm>
          <a:prstGeom prst="rect">
            <a:avLst/>
          </a:prstGeom>
        </p:spPr>
      </p:pic>
      <p:sp>
        <p:nvSpPr>
          <p:cNvPr id="2093" name="Freeform: Shape 209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95" name="Group 209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096" name="Freeform: Shape 209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7" name="Freeform: Shape 209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8" name="Freeform: Shape 209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9"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100"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0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93823725"/>
      </p:ext>
    </p:extLst>
  </p:cSld>
  <p:clrMapOvr>
    <a:masterClrMapping/>
  </p:clrMapOvr>
</p:sld>
</file>

<file path=ppt/theme/theme1.xml><?xml version="1.0" encoding="utf-8"?>
<a:theme xmlns:a="http://schemas.openxmlformats.org/drawingml/2006/main" name="RocaVTI">
  <a:themeElements>
    <a:clrScheme name="AnalogousFromRegularSeed_2SEEDS">
      <a:dk1>
        <a:srgbClr val="000000"/>
      </a:dk1>
      <a:lt1>
        <a:srgbClr val="FFFFFF"/>
      </a:lt1>
      <a:dk2>
        <a:srgbClr val="351E22"/>
      </a:dk2>
      <a:lt2>
        <a:srgbClr val="E8E2E3"/>
      </a:lt2>
      <a:accent1>
        <a:srgbClr val="3BB195"/>
      </a:accent1>
      <a:accent2>
        <a:srgbClr val="47B56D"/>
      </a:accent2>
      <a:accent3>
        <a:srgbClr val="4BACC0"/>
      </a:accent3>
      <a:accent4>
        <a:srgbClr val="B13B81"/>
      </a:accent4>
      <a:accent5>
        <a:srgbClr val="C34D61"/>
      </a:accent5>
      <a:accent6>
        <a:srgbClr val="B1583B"/>
      </a:accent6>
      <a:hlink>
        <a:srgbClr val="BF3F5E"/>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709</TotalTime>
  <Words>2829</Words>
  <Application>Microsoft Macintosh PowerPoint</Application>
  <PresentationFormat>Widescreen</PresentationFormat>
  <Paragraphs>475</Paragraphs>
  <Slides>51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Aptos</vt:lpstr>
      <vt:lpstr>Arial</vt:lpstr>
      <vt:lpstr>Avenir Next LT Pro</vt:lpstr>
      <vt:lpstr>Avenir Next LT Pro Light</vt:lpstr>
      <vt:lpstr>Georgia Pro Semibold</vt:lpstr>
      <vt:lpstr>Lato</vt:lpstr>
      <vt:lpstr>RocaVTI</vt:lpstr>
      <vt:lpstr>CalorieMate</vt:lpstr>
      <vt:lpstr>Agenda</vt:lpstr>
      <vt:lpstr>Team Member Roles and Responsibilities</vt:lpstr>
      <vt:lpstr>Team Member Roles and Responsibilities</vt:lpstr>
      <vt:lpstr>Improvements</vt:lpstr>
      <vt:lpstr>Project Description</vt:lpstr>
      <vt:lpstr>Team Working Agreement</vt:lpstr>
      <vt:lpstr>Persona</vt:lpstr>
      <vt:lpstr>Persona</vt:lpstr>
      <vt:lpstr>Persona</vt:lpstr>
      <vt:lpstr>MVP</vt:lpstr>
      <vt:lpstr>Technologies</vt:lpstr>
      <vt:lpstr>Technologies</vt:lpstr>
      <vt:lpstr>Technologies</vt:lpstr>
      <vt:lpstr>Algorithm</vt:lpstr>
      <vt:lpstr>Architecture Diagram</vt:lpstr>
      <vt:lpstr>Context diagram</vt:lpstr>
      <vt:lpstr>ER Diagram</vt:lpstr>
      <vt:lpstr>Sequence Diagram</vt:lpstr>
      <vt:lpstr>State Diagram</vt:lpstr>
      <vt:lpstr>Class Diagram</vt:lpstr>
      <vt:lpstr>Recap Sprint 2</vt:lpstr>
      <vt:lpstr>Product Backlog</vt:lpstr>
      <vt:lpstr>Product Backlog</vt:lpstr>
      <vt:lpstr>Product Backlog</vt:lpstr>
      <vt:lpstr>Product Backlog</vt:lpstr>
      <vt:lpstr>Product Backlog</vt:lpstr>
      <vt:lpstr>Product Backlog</vt:lpstr>
      <vt:lpstr>Sprint 1 Summary</vt:lpstr>
      <vt:lpstr>Sprint 2 Summary</vt:lpstr>
      <vt:lpstr>Sprint 3 Backlog</vt:lpstr>
      <vt:lpstr>Sprint 3 Backlog</vt:lpstr>
      <vt:lpstr>Test Cases</vt:lpstr>
      <vt:lpstr>Test Cases</vt:lpstr>
      <vt:lpstr>Completed Stories Sprint 3</vt:lpstr>
      <vt:lpstr>Team Velocity Sprint 3</vt:lpstr>
      <vt:lpstr>Historical Team Velocity</vt:lpstr>
      <vt:lpstr>Burndown Chart</vt:lpstr>
      <vt:lpstr>Completed/Committed Ratio</vt:lpstr>
      <vt:lpstr>Retrospective</vt:lpstr>
      <vt:lpstr>Application Screenshots</vt:lpstr>
      <vt:lpstr>Application Screenshots</vt:lpstr>
      <vt:lpstr>Application Screenshots</vt:lpstr>
      <vt:lpstr>Application Screenshots</vt:lpstr>
      <vt:lpstr>Application Screenshots</vt:lpstr>
      <vt:lpstr>Application Screenshots</vt:lpstr>
      <vt:lpstr>Application Screenshots</vt:lpstr>
      <vt:lpstr>API</vt:lpstr>
      <vt:lpstr>API</vt:lpstr>
      <vt:lpstr>Wikipage Link</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Rajanala, Ms. Malavika</dc:creator>
  <cp:lastModifiedBy>Rajanala, Ms. Malavika</cp:lastModifiedBy>
  <cp:revision>34</cp:revision>
  <dcterms:created xsi:type="dcterms:W3CDTF">2025-02-10T06:56:32Z</dcterms:created>
  <dcterms:modified xsi:type="dcterms:W3CDTF">2025-05-08T01:12:39Z</dcterms:modified>
</cp:coreProperties>
</file>